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7" r:id="rId5"/>
    <p:sldId id="258" r:id="rId6"/>
  </p:sldIdLst>
  <p:sldSz cx="9144000" cy="6858000" type="screen4x3"/>
  <p:notesSz cx="6858000" cy="9144000"/>
  <p:custDataLst>
    <p:tags r:id="rId8"/>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19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D07258-00F0-BF8D-6DA4-283313E9D2B6}" v="67" dt="2024-03-21T17:13:47.1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28"/>
    <p:restoredTop sz="94662"/>
  </p:normalViewPr>
  <p:slideViewPr>
    <p:cSldViewPr>
      <p:cViewPr varScale="1">
        <p:scale>
          <a:sx n="75" d="100"/>
          <a:sy n="75" d="100"/>
        </p:scale>
        <p:origin x="1771" y="4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ina Almblad" userId="S::christina.almblad@leanmethods.com::6d99187e-b490-4a9e-9101-9028b0dbcb21" providerId="AD" clId="Web-{BBD07258-00F0-BF8D-6DA4-283313E9D2B6}"/>
    <pc:docChg chg="modSld">
      <pc:chgData name="Christina Almblad" userId="S::christina.almblad@leanmethods.com::6d99187e-b490-4a9e-9101-9028b0dbcb21" providerId="AD" clId="Web-{BBD07258-00F0-BF8D-6DA4-283313E9D2B6}" dt="2024-03-21T17:13:43.146" v="25" actId="20577"/>
      <pc:docMkLst>
        <pc:docMk/>
      </pc:docMkLst>
      <pc:sldChg chg="modSp">
        <pc:chgData name="Christina Almblad" userId="S::christina.almblad@leanmethods.com::6d99187e-b490-4a9e-9101-9028b0dbcb21" providerId="AD" clId="Web-{BBD07258-00F0-BF8D-6DA4-283313E9D2B6}" dt="2024-03-21T17:12:40.348" v="12" actId="20577"/>
        <pc:sldMkLst>
          <pc:docMk/>
          <pc:sldMk cId="0" sldId="257"/>
        </pc:sldMkLst>
        <pc:spChg chg="mod">
          <ac:chgData name="Christina Almblad" userId="S::christina.almblad@leanmethods.com::6d99187e-b490-4a9e-9101-9028b0dbcb21" providerId="AD" clId="Web-{BBD07258-00F0-BF8D-6DA4-283313E9D2B6}" dt="2024-03-21T17:11:45.270" v="0" actId="20577"/>
          <ac:spMkLst>
            <pc:docMk/>
            <pc:sldMk cId="0" sldId="257"/>
            <ac:spMk id="2052" creationId="{00000000-0000-0000-0000-000000000000}"/>
          </ac:spMkLst>
        </pc:spChg>
        <pc:spChg chg="mod">
          <ac:chgData name="Christina Almblad" userId="S::christina.almblad@leanmethods.com::6d99187e-b490-4a9e-9101-9028b0dbcb21" providerId="AD" clId="Web-{BBD07258-00F0-BF8D-6DA4-283313E9D2B6}" dt="2024-03-21T17:11:59.567" v="2" actId="20577"/>
          <ac:spMkLst>
            <pc:docMk/>
            <pc:sldMk cId="0" sldId="257"/>
            <ac:spMk id="2054" creationId="{00000000-0000-0000-0000-000000000000}"/>
          </ac:spMkLst>
        </pc:spChg>
        <pc:spChg chg="mod">
          <ac:chgData name="Christina Almblad" userId="S::christina.almblad@leanmethods.com::6d99187e-b490-4a9e-9101-9028b0dbcb21" providerId="AD" clId="Web-{BBD07258-00F0-BF8D-6DA4-283313E9D2B6}" dt="2024-03-21T17:12:03.692" v="4" actId="20577"/>
          <ac:spMkLst>
            <pc:docMk/>
            <pc:sldMk cId="0" sldId="257"/>
            <ac:spMk id="2056" creationId="{00000000-0000-0000-0000-000000000000}"/>
          </ac:spMkLst>
        </pc:spChg>
        <pc:spChg chg="mod">
          <ac:chgData name="Christina Almblad" userId="S::christina.almblad@leanmethods.com::6d99187e-b490-4a9e-9101-9028b0dbcb21" providerId="AD" clId="Web-{BBD07258-00F0-BF8D-6DA4-283313E9D2B6}" dt="2024-03-21T17:12:40.348" v="12" actId="20577"/>
          <ac:spMkLst>
            <pc:docMk/>
            <pc:sldMk cId="0" sldId="257"/>
            <ac:spMk id="2060" creationId="{00000000-0000-0000-0000-000000000000}"/>
          </ac:spMkLst>
        </pc:spChg>
        <pc:spChg chg="mod">
          <ac:chgData name="Christina Almblad" userId="S::christina.almblad@leanmethods.com::6d99187e-b490-4a9e-9101-9028b0dbcb21" providerId="AD" clId="Web-{BBD07258-00F0-BF8D-6DA4-283313E9D2B6}" dt="2024-03-21T17:12:30.989" v="9" actId="20577"/>
          <ac:spMkLst>
            <pc:docMk/>
            <pc:sldMk cId="0" sldId="257"/>
            <ac:spMk id="2062" creationId="{00000000-0000-0000-0000-000000000000}"/>
          </ac:spMkLst>
        </pc:spChg>
        <pc:spChg chg="mod">
          <ac:chgData name="Christina Almblad" userId="S::christina.almblad@leanmethods.com::6d99187e-b490-4a9e-9101-9028b0dbcb21" providerId="AD" clId="Web-{BBD07258-00F0-BF8D-6DA4-283313E9D2B6}" dt="2024-03-21T17:12:28.536" v="8" actId="20577"/>
          <ac:spMkLst>
            <pc:docMk/>
            <pc:sldMk cId="0" sldId="257"/>
            <ac:spMk id="2065" creationId="{00000000-0000-0000-0000-000000000000}"/>
          </ac:spMkLst>
        </pc:spChg>
        <pc:spChg chg="mod">
          <ac:chgData name="Christina Almblad" userId="S::christina.almblad@leanmethods.com::6d99187e-b490-4a9e-9101-9028b0dbcb21" providerId="AD" clId="Web-{BBD07258-00F0-BF8D-6DA4-283313E9D2B6}" dt="2024-03-21T17:11:55.066" v="1" actId="20577"/>
          <ac:spMkLst>
            <pc:docMk/>
            <pc:sldMk cId="0" sldId="257"/>
            <ac:spMk id="2067" creationId="{00000000-0000-0000-0000-000000000000}"/>
          </ac:spMkLst>
        </pc:spChg>
        <pc:spChg chg="mod">
          <ac:chgData name="Christina Almblad" userId="S::christina.almblad@leanmethods.com::6d99187e-b490-4a9e-9101-9028b0dbcb21" providerId="AD" clId="Web-{BBD07258-00F0-BF8D-6DA4-283313E9D2B6}" dt="2024-03-21T17:12:20.082" v="6" actId="20577"/>
          <ac:spMkLst>
            <pc:docMk/>
            <pc:sldMk cId="0" sldId="257"/>
            <ac:spMk id="2068" creationId="{00000000-0000-0000-0000-000000000000}"/>
          </ac:spMkLst>
        </pc:spChg>
        <pc:spChg chg="mod">
          <ac:chgData name="Christina Almblad" userId="S::christina.almblad@leanmethods.com::6d99187e-b490-4a9e-9101-9028b0dbcb21" providerId="AD" clId="Web-{BBD07258-00F0-BF8D-6DA4-283313E9D2B6}" dt="2024-03-21T17:12:24.114" v="7" actId="20577"/>
          <ac:spMkLst>
            <pc:docMk/>
            <pc:sldMk cId="0" sldId="257"/>
            <ac:spMk id="2076" creationId="{00000000-0000-0000-0000-000000000000}"/>
          </ac:spMkLst>
        </pc:spChg>
      </pc:sldChg>
      <pc:sldChg chg="modSp">
        <pc:chgData name="Christina Almblad" userId="S::christina.almblad@leanmethods.com::6d99187e-b490-4a9e-9101-9028b0dbcb21" providerId="AD" clId="Web-{BBD07258-00F0-BF8D-6DA4-283313E9D2B6}" dt="2024-03-21T17:13:43.146" v="25" actId="20577"/>
        <pc:sldMkLst>
          <pc:docMk/>
          <pc:sldMk cId="0" sldId="258"/>
        </pc:sldMkLst>
        <pc:spChg chg="mod">
          <ac:chgData name="Christina Almblad" userId="S::christina.almblad@leanmethods.com::6d99187e-b490-4a9e-9101-9028b0dbcb21" providerId="AD" clId="Web-{BBD07258-00F0-BF8D-6DA4-283313E9D2B6}" dt="2024-03-21T17:12:49.489" v="14" actId="20577"/>
          <ac:spMkLst>
            <pc:docMk/>
            <pc:sldMk cId="0" sldId="258"/>
            <ac:spMk id="3076" creationId="{00000000-0000-0000-0000-000000000000}"/>
          </ac:spMkLst>
        </pc:spChg>
        <pc:spChg chg="mod">
          <ac:chgData name="Christina Almblad" userId="S::christina.almblad@leanmethods.com::6d99187e-b490-4a9e-9101-9028b0dbcb21" providerId="AD" clId="Web-{BBD07258-00F0-BF8D-6DA4-283313E9D2B6}" dt="2024-03-21T17:12:57.489" v="16" actId="20577"/>
          <ac:spMkLst>
            <pc:docMk/>
            <pc:sldMk cId="0" sldId="258"/>
            <ac:spMk id="3078" creationId="{00000000-0000-0000-0000-000000000000}"/>
          </ac:spMkLst>
        </pc:spChg>
        <pc:spChg chg="mod">
          <ac:chgData name="Christina Almblad" userId="S::christina.almblad@leanmethods.com::6d99187e-b490-4a9e-9101-9028b0dbcb21" providerId="AD" clId="Web-{BBD07258-00F0-BF8D-6DA4-283313E9D2B6}" dt="2024-03-21T17:13:00.739" v="17" actId="20577"/>
          <ac:spMkLst>
            <pc:docMk/>
            <pc:sldMk cId="0" sldId="258"/>
            <ac:spMk id="3080" creationId="{00000000-0000-0000-0000-000000000000}"/>
          </ac:spMkLst>
        </pc:spChg>
        <pc:spChg chg="mod">
          <ac:chgData name="Christina Almblad" userId="S::christina.almblad@leanmethods.com::6d99187e-b490-4a9e-9101-9028b0dbcb21" providerId="AD" clId="Web-{BBD07258-00F0-BF8D-6DA4-283313E9D2B6}" dt="2024-03-21T17:13:43.146" v="25" actId="20577"/>
          <ac:spMkLst>
            <pc:docMk/>
            <pc:sldMk cId="0" sldId="258"/>
            <ac:spMk id="3084" creationId="{00000000-0000-0000-0000-000000000000}"/>
          </ac:spMkLst>
        </pc:spChg>
        <pc:spChg chg="mod">
          <ac:chgData name="Christina Almblad" userId="S::christina.almblad@leanmethods.com::6d99187e-b490-4a9e-9101-9028b0dbcb21" providerId="AD" clId="Web-{BBD07258-00F0-BF8D-6DA4-283313E9D2B6}" dt="2024-03-21T17:13:32.614" v="23" actId="20577"/>
          <ac:spMkLst>
            <pc:docMk/>
            <pc:sldMk cId="0" sldId="258"/>
            <ac:spMk id="3086" creationId="{00000000-0000-0000-0000-000000000000}"/>
          </ac:spMkLst>
        </pc:spChg>
        <pc:spChg chg="mod">
          <ac:chgData name="Christina Almblad" userId="S::christina.almblad@leanmethods.com::6d99187e-b490-4a9e-9101-9028b0dbcb21" providerId="AD" clId="Web-{BBD07258-00F0-BF8D-6DA4-283313E9D2B6}" dt="2024-03-21T17:13:14.317" v="20" actId="20577"/>
          <ac:spMkLst>
            <pc:docMk/>
            <pc:sldMk cId="0" sldId="258"/>
            <ac:spMk id="3089" creationId="{00000000-0000-0000-0000-000000000000}"/>
          </ac:spMkLst>
        </pc:spChg>
        <pc:spChg chg="mod">
          <ac:chgData name="Christina Almblad" userId="S::christina.almblad@leanmethods.com::6d99187e-b490-4a9e-9101-9028b0dbcb21" providerId="AD" clId="Web-{BBD07258-00F0-BF8D-6DA4-283313E9D2B6}" dt="2024-03-21T17:12:54.255" v="15" actId="20577"/>
          <ac:spMkLst>
            <pc:docMk/>
            <pc:sldMk cId="0" sldId="258"/>
            <ac:spMk id="3091" creationId="{00000000-0000-0000-0000-000000000000}"/>
          </ac:spMkLst>
        </pc:spChg>
        <pc:spChg chg="mod">
          <ac:chgData name="Christina Almblad" userId="S::christina.almblad@leanmethods.com::6d99187e-b490-4a9e-9101-9028b0dbcb21" providerId="AD" clId="Web-{BBD07258-00F0-BF8D-6DA4-283313E9D2B6}" dt="2024-03-21T17:13:05.052" v="18" actId="20577"/>
          <ac:spMkLst>
            <pc:docMk/>
            <pc:sldMk cId="0" sldId="258"/>
            <ac:spMk id="3092" creationId="{00000000-0000-0000-0000-000000000000}"/>
          </ac:spMkLst>
        </pc:spChg>
        <pc:spChg chg="mod">
          <ac:chgData name="Christina Almblad" userId="S::christina.almblad@leanmethods.com::6d99187e-b490-4a9e-9101-9028b0dbcb21" providerId="AD" clId="Web-{BBD07258-00F0-BF8D-6DA4-283313E9D2B6}" dt="2024-03-21T17:13:08.974" v="19" actId="20577"/>
          <ac:spMkLst>
            <pc:docMk/>
            <pc:sldMk cId="0" sldId="258"/>
            <ac:spMk id="3100"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C163EC-53EC-D24C-A03C-7DA1E42BE159}" type="datetimeFigureOut">
              <a:rPr lang="en-US" smtClean="0"/>
              <a:t>9/24/2024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110DD2-5618-C94B-8918-5A7AA2C6D0B3}" type="slidenum">
              <a:rPr lang="en-US" smtClean="0"/>
              <a:t>‹#›</a:t>
            </a:fld>
            <a:endParaRPr lang="en-US"/>
          </a:p>
        </p:txBody>
      </p:sp>
    </p:spTree>
    <p:extLst>
      <p:ext uri="{BB962C8B-B14F-4D97-AF65-F5344CB8AC3E}">
        <p14:creationId xmlns:p14="http://schemas.microsoft.com/office/powerpoint/2010/main" val="17490987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5110DD2-5618-C94B-8918-5A7AA2C6D0B3}" type="slidenum">
              <a:rPr lang="en-US" smtClean="0"/>
              <a:t>1</a:t>
            </a:fld>
            <a:endParaRPr lang="en-US"/>
          </a:p>
        </p:txBody>
      </p:sp>
    </p:spTree>
    <p:extLst>
      <p:ext uri="{BB962C8B-B14F-4D97-AF65-F5344CB8AC3E}">
        <p14:creationId xmlns:p14="http://schemas.microsoft.com/office/powerpoint/2010/main" val="1990138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A1AC3ABE-64E1-7642-A991-357A56614353}" type="slidenum">
              <a:rPr lang="en-US" altLang="x-none"/>
              <a:pPr/>
              <a:t>‹#›</a:t>
            </a:fld>
            <a:endParaRPr lang="en-US" altLang="x-none"/>
          </a:p>
        </p:txBody>
      </p:sp>
    </p:spTree>
    <p:extLst>
      <p:ext uri="{BB962C8B-B14F-4D97-AF65-F5344CB8AC3E}">
        <p14:creationId xmlns:p14="http://schemas.microsoft.com/office/powerpoint/2010/main" val="1849266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F633B35B-99BE-3E4B-BB81-F43DE58B32B6}" type="slidenum">
              <a:rPr lang="en-US" altLang="x-none"/>
              <a:pPr/>
              <a:t>‹#›</a:t>
            </a:fld>
            <a:endParaRPr lang="en-US" altLang="x-none"/>
          </a:p>
        </p:txBody>
      </p:sp>
    </p:spTree>
    <p:extLst>
      <p:ext uri="{BB962C8B-B14F-4D97-AF65-F5344CB8AC3E}">
        <p14:creationId xmlns:p14="http://schemas.microsoft.com/office/powerpoint/2010/main" val="1573019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7527748-CE89-AE45-A82E-EBFEC5474128}" type="slidenum">
              <a:rPr lang="en-US" altLang="x-none"/>
              <a:pPr/>
              <a:t>‹#›</a:t>
            </a:fld>
            <a:endParaRPr lang="en-US" altLang="x-none"/>
          </a:p>
        </p:txBody>
      </p:sp>
    </p:spTree>
    <p:extLst>
      <p:ext uri="{BB962C8B-B14F-4D97-AF65-F5344CB8AC3E}">
        <p14:creationId xmlns:p14="http://schemas.microsoft.com/office/powerpoint/2010/main" val="75255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A9A280E5-4A3E-1342-8225-F0DAE45E7F12}" type="slidenum">
              <a:rPr lang="en-US" altLang="x-none"/>
              <a:pPr/>
              <a:t>‹#›</a:t>
            </a:fld>
            <a:endParaRPr lang="en-US" altLang="x-none"/>
          </a:p>
        </p:txBody>
      </p:sp>
    </p:spTree>
    <p:extLst>
      <p:ext uri="{BB962C8B-B14F-4D97-AF65-F5344CB8AC3E}">
        <p14:creationId xmlns:p14="http://schemas.microsoft.com/office/powerpoint/2010/main" val="91040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9B6EDEDE-6656-1843-A602-2C6ABBBE0119}" type="slidenum">
              <a:rPr lang="en-US" altLang="x-none"/>
              <a:pPr/>
              <a:t>‹#›</a:t>
            </a:fld>
            <a:endParaRPr lang="en-US" altLang="x-none"/>
          </a:p>
        </p:txBody>
      </p:sp>
    </p:spTree>
    <p:extLst>
      <p:ext uri="{BB962C8B-B14F-4D97-AF65-F5344CB8AC3E}">
        <p14:creationId xmlns:p14="http://schemas.microsoft.com/office/powerpoint/2010/main" val="1114116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D538087B-7387-7B4A-9254-9E991B65E932}" type="slidenum">
              <a:rPr lang="en-US" altLang="x-none"/>
              <a:pPr/>
              <a:t>‹#›</a:t>
            </a:fld>
            <a:endParaRPr lang="en-US" altLang="x-none"/>
          </a:p>
        </p:txBody>
      </p:sp>
    </p:spTree>
    <p:extLst>
      <p:ext uri="{BB962C8B-B14F-4D97-AF65-F5344CB8AC3E}">
        <p14:creationId xmlns:p14="http://schemas.microsoft.com/office/powerpoint/2010/main" val="1051660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728ADAD3-2A6F-5244-BC75-5DCB130F9781}" type="slidenum">
              <a:rPr lang="en-US" altLang="x-none"/>
              <a:pPr/>
              <a:t>‹#›</a:t>
            </a:fld>
            <a:endParaRPr lang="en-US" altLang="x-none"/>
          </a:p>
        </p:txBody>
      </p:sp>
    </p:spTree>
    <p:extLst>
      <p:ext uri="{BB962C8B-B14F-4D97-AF65-F5344CB8AC3E}">
        <p14:creationId xmlns:p14="http://schemas.microsoft.com/office/powerpoint/2010/main" val="1466331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3F4C70A2-EAA1-8244-B329-A31CB43C9567}" type="slidenum">
              <a:rPr lang="en-US" altLang="x-none"/>
              <a:pPr/>
              <a:t>‹#›</a:t>
            </a:fld>
            <a:endParaRPr lang="en-US" altLang="x-none"/>
          </a:p>
        </p:txBody>
      </p:sp>
    </p:spTree>
    <p:extLst>
      <p:ext uri="{BB962C8B-B14F-4D97-AF65-F5344CB8AC3E}">
        <p14:creationId xmlns:p14="http://schemas.microsoft.com/office/powerpoint/2010/main" val="108800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536FAE30-A269-B84D-B0D3-7D66F7F8F72A}" type="slidenum">
              <a:rPr lang="en-US" altLang="x-none"/>
              <a:pPr/>
              <a:t>‹#›</a:t>
            </a:fld>
            <a:endParaRPr lang="en-US" altLang="x-none"/>
          </a:p>
        </p:txBody>
      </p:sp>
    </p:spTree>
    <p:extLst>
      <p:ext uri="{BB962C8B-B14F-4D97-AF65-F5344CB8AC3E}">
        <p14:creationId xmlns:p14="http://schemas.microsoft.com/office/powerpoint/2010/main" val="1108714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E3ECBE4A-5E06-4A48-B6E9-7B7C891F32B9}" type="slidenum">
              <a:rPr lang="en-US" altLang="x-none"/>
              <a:pPr/>
              <a:t>‹#›</a:t>
            </a:fld>
            <a:endParaRPr lang="en-US" altLang="x-none"/>
          </a:p>
        </p:txBody>
      </p:sp>
    </p:spTree>
    <p:extLst>
      <p:ext uri="{BB962C8B-B14F-4D97-AF65-F5344CB8AC3E}">
        <p14:creationId xmlns:p14="http://schemas.microsoft.com/office/powerpoint/2010/main" val="442962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BFD47A12-0982-5945-B74E-4ED8FC7FC8C8}" type="slidenum">
              <a:rPr lang="en-US" altLang="x-none"/>
              <a:pPr/>
              <a:t>‹#›</a:t>
            </a:fld>
            <a:endParaRPr lang="en-US" altLang="x-none"/>
          </a:p>
        </p:txBody>
      </p:sp>
    </p:spTree>
    <p:extLst>
      <p:ext uri="{BB962C8B-B14F-4D97-AF65-F5344CB8AC3E}">
        <p14:creationId xmlns:p14="http://schemas.microsoft.com/office/powerpoint/2010/main" val="1696921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x-none"/>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x-none"/>
              <a:t>Click to edit Master text styles</a:t>
            </a:r>
          </a:p>
          <a:p>
            <a:pPr lvl="1"/>
            <a:r>
              <a:rPr lang="en-US" altLang="x-none"/>
              <a:t>Second level</a:t>
            </a:r>
          </a:p>
          <a:p>
            <a:pPr lvl="2"/>
            <a:r>
              <a:rPr lang="en-US" altLang="x-none"/>
              <a:t>Third level</a:t>
            </a:r>
          </a:p>
          <a:p>
            <a:pPr lvl="3"/>
            <a:r>
              <a:rPr lang="en-US" altLang="x-none"/>
              <a:t>Fourth level</a:t>
            </a:r>
          </a:p>
          <a:p>
            <a:pPr lvl="4"/>
            <a:r>
              <a:rPr lang="en-US" altLang="x-none"/>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931D897B-DF42-454B-8D8F-68958295A72D}" type="slidenum">
              <a:rPr lang="en-US" altLang="x-none"/>
              <a:pPr/>
              <a:t>‹#›</a:t>
            </a:fld>
            <a:endParaRPr lang="en-US" altLang="x-non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827088" y="152400"/>
            <a:ext cx="8088312" cy="757238"/>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tabLst>
                <a:tab pos="6858000" algn="r"/>
              </a:tabLst>
              <a:defRPr>
                <a:solidFill>
                  <a:schemeClr val="tx1"/>
                </a:solidFill>
                <a:latin typeface="Arial" charset="0"/>
              </a:defRPr>
            </a:lvl1pPr>
            <a:lvl2pPr marL="742950" indent="-285750" eaLnBrk="0" hangingPunct="0">
              <a:tabLst>
                <a:tab pos="6858000" algn="r"/>
              </a:tabLst>
              <a:defRPr>
                <a:solidFill>
                  <a:schemeClr val="tx1"/>
                </a:solidFill>
                <a:latin typeface="Arial" charset="0"/>
              </a:defRPr>
            </a:lvl2pPr>
            <a:lvl3pPr marL="1143000" indent="-228600" eaLnBrk="0" hangingPunct="0">
              <a:tabLst>
                <a:tab pos="6858000" algn="r"/>
              </a:tabLst>
              <a:defRPr>
                <a:solidFill>
                  <a:schemeClr val="tx1"/>
                </a:solidFill>
                <a:latin typeface="Arial" charset="0"/>
              </a:defRPr>
            </a:lvl3pPr>
            <a:lvl4pPr marL="1600200" indent="-228600" eaLnBrk="0" hangingPunct="0">
              <a:tabLst>
                <a:tab pos="6858000" algn="r"/>
              </a:tabLst>
              <a:defRPr>
                <a:solidFill>
                  <a:schemeClr val="tx1"/>
                </a:solidFill>
                <a:latin typeface="Arial" charset="0"/>
              </a:defRPr>
            </a:lvl4pPr>
            <a:lvl5pPr marL="2057400" indent="-228600" eaLnBrk="0" hangingPunct="0">
              <a:tabLst>
                <a:tab pos="6858000" algn="r"/>
              </a:tabLst>
              <a:defRPr>
                <a:solidFill>
                  <a:schemeClr val="tx1"/>
                </a:solidFill>
                <a:latin typeface="Arial" charset="0"/>
              </a:defRPr>
            </a:lvl5pPr>
            <a:lvl6pPr marL="2514600" indent="-228600" eaLnBrk="0" fontAlgn="base" hangingPunct="0">
              <a:spcBef>
                <a:spcPct val="0"/>
              </a:spcBef>
              <a:spcAft>
                <a:spcPct val="0"/>
              </a:spcAft>
              <a:tabLst>
                <a:tab pos="6858000" algn="r"/>
              </a:tabLst>
              <a:defRPr>
                <a:solidFill>
                  <a:schemeClr val="tx1"/>
                </a:solidFill>
                <a:latin typeface="Arial" charset="0"/>
              </a:defRPr>
            </a:lvl6pPr>
            <a:lvl7pPr marL="2971800" indent="-228600" eaLnBrk="0" fontAlgn="base" hangingPunct="0">
              <a:spcBef>
                <a:spcPct val="0"/>
              </a:spcBef>
              <a:spcAft>
                <a:spcPct val="0"/>
              </a:spcAft>
              <a:tabLst>
                <a:tab pos="6858000" algn="r"/>
              </a:tabLst>
              <a:defRPr>
                <a:solidFill>
                  <a:schemeClr val="tx1"/>
                </a:solidFill>
                <a:latin typeface="Arial" charset="0"/>
              </a:defRPr>
            </a:lvl7pPr>
            <a:lvl8pPr marL="3429000" indent="-228600" eaLnBrk="0" fontAlgn="base" hangingPunct="0">
              <a:spcBef>
                <a:spcPct val="0"/>
              </a:spcBef>
              <a:spcAft>
                <a:spcPct val="0"/>
              </a:spcAft>
              <a:tabLst>
                <a:tab pos="6858000" algn="r"/>
              </a:tabLst>
              <a:defRPr>
                <a:solidFill>
                  <a:schemeClr val="tx1"/>
                </a:solidFill>
                <a:latin typeface="Arial" charset="0"/>
              </a:defRPr>
            </a:lvl8pPr>
            <a:lvl9pPr marL="3886200" indent="-228600" eaLnBrk="0" fontAlgn="base" hangingPunct="0">
              <a:spcBef>
                <a:spcPct val="0"/>
              </a:spcBef>
              <a:spcAft>
                <a:spcPct val="0"/>
              </a:spcAft>
              <a:tabLst>
                <a:tab pos="6858000" algn="r"/>
              </a:tabLst>
              <a:defRPr>
                <a:solidFill>
                  <a:schemeClr val="tx1"/>
                </a:solidFill>
                <a:latin typeface="Arial" charset="0"/>
              </a:defRPr>
            </a:lvl9pPr>
          </a:lstStyle>
          <a:p>
            <a:pPr algn="ctr" eaLnBrk="1" hangingPunct="1">
              <a:lnSpc>
                <a:spcPct val="90000"/>
              </a:lnSpc>
            </a:pPr>
            <a:r>
              <a:rPr lang="en-US" altLang="x-none" b="1" i="1" dirty="0">
                <a:latin typeface="Calibri" charset="0"/>
                <a:ea typeface="Calibri" charset="0"/>
                <a:cs typeface="Calibri" charset="0"/>
              </a:rPr>
              <a:t>Lean Six Sigma Project Charter </a:t>
            </a:r>
          </a:p>
          <a:p>
            <a:pPr algn="ctr" eaLnBrk="1" hangingPunct="1">
              <a:lnSpc>
                <a:spcPct val="90000"/>
              </a:lnSpc>
            </a:pPr>
            <a:r>
              <a:rPr lang="en-US" altLang="x-none" sz="1400" b="1" i="1" dirty="0">
                <a:latin typeface="Calibri" charset="0"/>
                <a:ea typeface="Calibri" charset="0"/>
                <a:cs typeface="Calibri" charset="0"/>
              </a:rPr>
              <a:t>	</a:t>
            </a:r>
          </a:p>
          <a:p>
            <a:pPr eaLnBrk="1" hangingPunct="1">
              <a:lnSpc>
                <a:spcPct val="90000"/>
              </a:lnSpc>
            </a:pPr>
            <a:r>
              <a:rPr lang="en-US" altLang="x-none" sz="1400" b="1" dirty="0">
                <a:latin typeface="Calibri" charset="0"/>
                <a:ea typeface="Calibri" charset="0"/>
                <a:cs typeface="Calibri" charset="0"/>
              </a:rPr>
              <a:t>Title:</a:t>
            </a:r>
            <a:r>
              <a:rPr lang="en-US" altLang="x-none" sz="1400" b="1" dirty="0">
                <a:solidFill>
                  <a:srgbClr val="FF0000"/>
                </a:solidFill>
                <a:latin typeface="Calibri" charset="0"/>
                <a:ea typeface="Calibri" charset="0"/>
                <a:cs typeface="Calibri" charset="0"/>
              </a:rPr>
              <a:t> </a:t>
            </a:r>
            <a:r>
              <a:rPr lang="en-US" altLang="x-none" sz="1400" b="1" dirty="0">
                <a:latin typeface="Calibri" charset="0"/>
                <a:ea typeface="Calibri" charset="0"/>
                <a:cs typeface="Calibri" charset="0"/>
              </a:rPr>
              <a:t>Reduce Scrapped Cookies in NW Region</a:t>
            </a:r>
            <a:r>
              <a:rPr lang="en-US" altLang="x-none" sz="1400" dirty="0">
                <a:latin typeface="Calibri" charset="0"/>
                <a:ea typeface="Calibri" charset="0"/>
                <a:cs typeface="Calibri" charset="0"/>
              </a:rPr>
              <a:t>                     </a:t>
            </a:r>
            <a:r>
              <a:rPr lang="en-US" altLang="x-none" sz="1400" b="1" dirty="0">
                <a:latin typeface="Calibri" charset="0"/>
                <a:ea typeface="Calibri" charset="0"/>
                <a:cs typeface="Calibri" charset="0"/>
              </a:rPr>
              <a:t>BB/GB</a:t>
            </a:r>
            <a:r>
              <a:rPr lang="en-US" altLang="x-none" sz="1400" dirty="0">
                <a:latin typeface="Calibri" charset="0"/>
                <a:ea typeface="Calibri" charset="0"/>
                <a:cs typeface="Calibri" charset="0"/>
              </a:rPr>
              <a:t>: B. Thornton</a:t>
            </a:r>
            <a:endParaRPr lang="en-US" altLang="x-none" sz="1400" i="1" dirty="0">
              <a:latin typeface="Calibri" charset="0"/>
              <a:ea typeface="Calibri" charset="0"/>
              <a:cs typeface="Calibri" charset="0"/>
            </a:endParaRPr>
          </a:p>
        </p:txBody>
      </p:sp>
      <p:sp>
        <p:nvSpPr>
          <p:cNvPr id="2051" name="Rectangle 3"/>
          <p:cNvSpPr>
            <a:spLocks noChangeArrowheads="1"/>
          </p:cNvSpPr>
          <p:nvPr/>
        </p:nvSpPr>
        <p:spPr bwMode="auto">
          <a:xfrm>
            <a:off x="152400" y="1206500"/>
            <a:ext cx="4267200" cy="137160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x-none" altLang="x-none" sz="1000" b="1">
              <a:latin typeface="Calibri" charset="0"/>
              <a:ea typeface="Calibri" charset="0"/>
              <a:cs typeface="Calibri" charset="0"/>
            </a:endParaRPr>
          </a:p>
        </p:txBody>
      </p:sp>
      <p:sp>
        <p:nvSpPr>
          <p:cNvPr id="2052" name="Rectangle 4"/>
          <p:cNvSpPr>
            <a:spLocks noChangeArrowheads="1"/>
          </p:cNvSpPr>
          <p:nvPr/>
        </p:nvSpPr>
        <p:spPr bwMode="auto">
          <a:xfrm>
            <a:off x="228600" y="1182688"/>
            <a:ext cx="1027845" cy="27699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1440" tIns="45720" rIns="91440" bIns="45720" anchor="t">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x-none" sz="1200" b="1" dirty="0">
                <a:solidFill>
                  <a:srgbClr val="006198"/>
                </a:solidFill>
                <a:latin typeface="Calibri"/>
                <a:ea typeface="Calibri"/>
                <a:cs typeface="Calibri"/>
              </a:rPr>
              <a:t>Business Gap</a:t>
            </a:r>
          </a:p>
        </p:txBody>
      </p:sp>
      <p:sp>
        <p:nvSpPr>
          <p:cNvPr id="2053" name="Rectangle 5"/>
          <p:cNvSpPr>
            <a:spLocks noChangeArrowheads="1"/>
          </p:cNvSpPr>
          <p:nvPr/>
        </p:nvSpPr>
        <p:spPr bwMode="auto">
          <a:xfrm>
            <a:off x="152400" y="2654300"/>
            <a:ext cx="4267200" cy="866775"/>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x-none" altLang="x-none" sz="1000" b="1">
              <a:latin typeface="Calibri" charset="0"/>
              <a:ea typeface="Calibri" charset="0"/>
              <a:cs typeface="Calibri" charset="0"/>
            </a:endParaRPr>
          </a:p>
        </p:txBody>
      </p:sp>
      <p:sp>
        <p:nvSpPr>
          <p:cNvPr id="2054" name="Rectangle 6"/>
          <p:cNvSpPr>
            <a:spLocks noChangeArrowheads="1"/>
          </p:cNvSpPr>
          <p:nvPr/>
        </p:nvSpPr>
        <p:spPr bwMode="auto">
          <a:xfrm>
            <a:off x="152400" y="3571875"/>
            <a:ext cx="4225925" cy="2746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1440" tIns="45720" rIns="91440" bIns="45720" anchor="t">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x-none" sz="1200" b="1" dirty="0">
                <a:solidFill>
                  <a:srgbClr val="006198"/>
                </a:solidFill>
                <a:latin typeface="Calibri"/>
                <a:ea typeface="Calibri"/>
                <a:cs typeface="Calibri"/>
              </a:rPr>
              <a:t>Defects &amp; Metrics</a:t>
            </a:r>
            <a:endParaRPr lang="en-US" altLang="x-none" sz="1000" b="1" dirty="0">
              <a:solidFill>
                <a:srgbClr val="006198"/>
              </a:solidFill>
              <a:latin typeface="Calibri"/>
              <a:ea typeface="Calibri"/>
              <a:cs typeface="Calibri"/>
            </a:endParaRPr>
          </a:p>
        </p:txBody>
      </p:sp>
      <p:sp>
        <p:nvSpPr>
          <p:cNvPr id="2055" name="Rectangle 7"/>
          <p:cNvSpPr>
            <a:spLocks noChangeArrowheads="1"/>
          </p:cNvSpPr>
          <p:nvPr/>
        </p:nvSpPr>
        <p:spPr bwMode="auto">
          <a:xfrm>
            <a:off x="152400" y="4606925"/>
            <a:ext cx="4267200" cy="89535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x-none" altLang="x-none" sz="1000" b="1">
              <a:latin typeface="Calibri" charset="0"/>
              <a:ea typeface="Calibri" charset="0"/>
              <a:cs typeface="Calibri" charset="0"/>
            </a:endParaRPr>
          </a:p>
        </p:txBody>
      </p:sp>
      <p:sp>
        <p:nvSpPr>
          <p:cNvPr id="2056" name="Rectangle 8"/>
          <p:cNvSpPr>
            <a:spLocks noChangeArrowheads="1"/>
          </p:cNvSpPr>
          <p:nvPr/>
        </p:nvSpPr>
        <p:spPr bwMode="auto">
          <a:xfrm>
            <a:off x="152400" y="4603750"/>
            <a:ext cx="1423851" cy="27699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1440" tIns="45720" rIns="91440" bIns="45720" anchor="t">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x-none" sz="1200" b="1" dirty="0">
                <a:solidFill>
                  <a:srgbClr val="006198"/>
                </a:solidFill>
                <a:latin typeface="Calibri"/>
                <a:ea typeface="Calibri"/>
                <a:cs typeface="Calibri"/>
              </a:rPr>
              <a:t>Problem Statement</a:t>
            </a:r>
          </a:p>
        </p:txBody>
      </p:sp>
      <p:sp>
        <p:nvSpPr>
          <p:cNvPr id="2057" name="Rectangle 9"/>
          <p:cNvSpPr>
            <a:spLocks noChangeArrowheads="1"/>
          </p:cNvSpPr>
          <p:nvPr/>
        </p:nvSpPr>
        <p:spPr bwMode="auto">
          <a:xfrm>
            <a:off x="4495800" y="4206875"/>
            <a:ext cx="4419600" cy="822325"/>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x-none" altLang="x-none" sz="1000" b="1">
              <a:latin typeface="Calibri" charset="0"/>
              <a:ea typeface="Calibri" charset="0"/>
              <a:cs typeface="Calibri" charset="0"/>
            </a:endParaRPr>
          </a:p>
        </p:txBody>
      </p:sp>
      <p:sp>
        <p:nvSpPr>
          <p:cNvPr id="2058" name="Rectangle 10"/>
          <p:cNvSpPr>
            <a:spLocks noChangeArrowheads="1"/>
          </p:cNvSpPr>
          <p:nvPr/>
        </p:nvSpPr>
        <p:spPr bwMode="auto">
          <a:xfrm>
            <a:off x="147638" y="5549900"/>
            <a:ext cx="4276725" cy="66675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x-none" altLang="x-none" sz="1000" b="1">
              <a:latin typeface="Calibri" charset="0"/>
              <a:ea typeface="Calibri" charset="0"/>
              <a:cs typeface="Calibri" charset="0"/>
            </a:endParaRPr>
          </a:p>
        </p:txBody>
      </p:sp>
      <p:sp>
        <p:nvSpPr>
          <p:cNvPr id="2059" name="Rectangle 11"/>
          <p:cNvSpPr>
            <a:spLocks noChangeArrowheads="1"/>
          </p:cNvSpPr>
          <p:nvPr/>
        </p:nvSpPr>
        <p:spPr bwMode="auto">
          <a:xfrm>
            <a:off x="4495800" y="2911475"/>
            <a:ext cx="4419600" cy="1228725"/>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x-none" altLang="x-none" sz="1000" b="1">
              <a:latin typeface="Calibri" charset="0"/>
              <a:ea typeface="Calibri" charset="0"/>
              <a:cs typeface="Calibri" charset="0"/>
            </a:endParaRPr>
          </a:p>
        </p:txBody>
      </p:sp>
      <p:sp>
        <p:nvSpPr>
          <p:cNvPr id="2060" name="Rectangle 12"/>
          <p:cNvSpPr>
            <a:spLocks noChangeArrowheads="1"/>
          </p:cNvSpPr>
          <p:nvPr/>
        </p:nvSpPr>
        <p:spPr bwMode="auto">
          <a:xfrm>
            <a:off x="4495800" y="4206875"/>
            <a:ext cx="4343400" cy="8080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1440" tIns="45720" rIns="91440" bIns="45720" anchor="t">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x-none" sz="1200" b="1" dirty="0">
                <a:solidFill>
                  <a:srgbClr val="006198"/>
                </a:solidFill>
                <a:latin typeface="Calibri"/>
                <a:ea typeface="Calibri"/>
                <a:cs typeface="Calibri"/>
              </a:rPr>
              <a:t>Team</a:t>
            </a:r>
            <a:r>
              <a:rPr lang="en-US" altLang="x-none" sz="1000" b="1" dirty="0">
                <a:solidFill>
                  <a:srgbClr val="006198"/>
                </a:solidFill>
                <a:latin typeface="Calibri"/>
                <a:ea typeface="Calibri"/>
                <a:cs typeface="Calibri"/>
              </a:rPr>
              <a:t>:</a:t>
            </a:r>
            <a:r>
              <a:rPr lang="en-US" altLang="x-none" sz="1000" b="1" dirty="0">
                <a:latin typeface="Calibri"/>
                <a:ea typeface="Calibri"/>
                <a:cs typeface="Calibri"/>
              </a:rPr>
              <a:t>  </a:t>
            </a:r>
            <a:r>
              <a:rPr lang="en-US" altLang="x-none" sz="1100" dirty="0">
                <a:latin typeface="Calibri"/>
                <a:ea typeface="Calibri"/>
                <a:cs typeface="Calibri"/>
              </a:rPr>
              <a:t>B. Thornton (BB), A </a:t>
            </a:r>
            <a:r>
              <a:rPr lang="en-US" altLang="x-none" sz="1100" dirty="0" err="1">
                <a:latin typeface="Calibri"/>
                <a:ea typeface="Calibri"/>
                <a:cs typeface="Calibri"/>
              </a:rPr>
              <a:t>Yamoto</a:t>
            </a:r>
            <a:r>
              <a:rPr lang="en-US" altLang="x-none" sz="1100" dirty="0">
                <a:latin typeface="Calibri"/>
                <a:ea typeface="Calibri"/>
                <a:cs typeface="Calibri"/>
              </a:rPr>
              <a:t> (Process Owner), W. Houston (SME), P. Smith (SME), G. Hines (SME), L. David (SME)</a:t>
            </a:r>
          </a:p>
          <a:p>
            <a:pPr eaLnBrk="1" hangingPunct="1"/>
            <a:endParaRPr lang="en-US" altLang="x-none" sz="1200" b="1">
              <a:solidFill>
                <a:srgbClr val="FF0000"/>
              </a:solidFill>
              <a:latin typeface="Calibri" charset="0"/>
              <a:ea typeface="Calibri" charset="0"/>
              <a:cs typeface="Calibri" charset="0"/>
            </a:endParaRPr>
          </a:p>
          <a:p>
            <a:pPr eaLnBrk="1" hangingPunct="1"/>
            <a:r>
              <a:rPr lang="en-US" altLang="x-none" sz="1200" b="1" dirty="0">
                <a:solidFill>
                  <a:srgbClr val="006198"/>
                </a:solidFill>
                <a:latin typeface="Calibri"/>
                <a:ea typeface="Calibri"/>
                <a:cs typeface="Calibri"/>
              </a:rPr>
              <a:t>Champion</a:t>
            </a:r>
            <a:r>
              <a:rPr lang="en-US" altLang="x-none" sz="1000" b="1" dirty="0">
                <a:solidFill>
                  <a:srgbClr val="006198"/>
                </a:solidFill>
                <a:latin typeface="Calibri"/>
                <a:ea typeface="Calibri"/>
                <a:cs typeface="Calibri"/>
              </a:rPr>
              <a:t>: </a:t>
            </a:r>
            <a:r>
              <a:rPr lang="en-US" altLang="x-none" sz="1000" b="1" dirty="0">
                <a:latin typeface="Calibri"/>
                <a:ea typeface="Calibri"/>
                <a:cs typeface="Calibri"/>
              </a:rPr>
              <a:t> </a:t>
            </a:r>
            <a:r>
              <a:rPr lang="en-US" altLang="x-none" sz="1100" dirty="0">
                <a:latin typeface="Calibri"/>
                <a:ea typeface="Calibri"/>
                <a:cs typeface="Calibri"/>
              </a:rPr>
              <a:t>T. Wong</a:t>
            </a:r>
          </a:p>
        </p:txBody>
      </p:sp>
      <p:sp>
        <p:nvSpPr>
          <p:cNvPr id="2061" name="Rectangle 13"/>
          <p:cNvSpPr>
            <a:spLocks noChangeArrowheads="1"/>
          </p:cNvSpPr>
          <p:nvPr/>
        </p:nvSpPr>
        <p:spPr bwMode="auto">
          <a:xfrm>
            <a:off x="152400" y="3597275"/>
            <a:ext cx="4267200" cy="942975"/>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x-none" altLang="x-none" sz="1000" b="1">
              <a:latin typeface="Calibri" charset="0"/>
              <a:ea typeface="Calibri" charset="0"/>
              <a:cs typeface="Calibri" charset="0"/>
            </a:endParaRPr>
          </a:p>
        </p:txBody>
      </p:sp>
      <p:sp>
        <p:nvSpPr>
          <p:cNvPr id="2062" name="Rectangle 14"/>
          <p:cNvSpPr>
            <a:spLocks noChangeArrowheads="1"/>
          </p:cNvSpPr>
          <p:nvPr/>
        </p:nvSpPr>
        <p:spPr bwMode="auto">
          <a:xfrm>
            <a:off x="4495800" y="2908300"/>
            <a:ext cx="1884555" cy="27699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1440" tIns="45720" rIns="91440" bIns="45720" anchor="t">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x-none" sz="1200" b="1" dirty="0">
                <a:solidFill>
                  <a:srgbClr val="006198"/>
                </a:solidFill>
                <a:latin typeface="Calibri"/>
                <a:ea typeface="Calibri"/>
                <a:cs typeface="Calibri"/>
              </a:rPr>
              <a:t>Project Scope/Boundaries:</a:t>
            </a:r>
          </a:p>
        </p:txBody>
      </p:sp>
      <p:sp>
        <p:nvSpPr>
          <p:cNvPr id="2063" name="Text Box 15"/>
          <p:cNvSpPr txBox="1">
            <a:spLocks noChangeArrowheads="1"/>
          </p:cNvSpPr>
          <p:nvPr/>
        </p:nvSpPr>
        <p:spPr bwMode="auto">
          <a:xfrm>
            <a:off x="4572000" y="3216275"/>
            <a:ext cx="4267200" cy="765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x-none" sz="1100" b="1">
                <a:latin typeface="Calibri" charset="0"/>
                <a:ea typeface="Calibri" charset="0"/>
                <a:cs typeface="Calibri" charset="0"/>
              </a:rPr>
              <a:t>Process Start:</a:t>
            </a:r>
            <a:r>
              <a:rPr lang="en-US" altLang="x-none" sz="1100">
                <a:latin typeface="Calibri" charset="0"/>
                <a:ea typeface="Calibri" charset="0"/>
                <a:cs typeface="Calibri" charset="0"/>
              </a:rPr>
              <a:t> Mix Ingredients </a:t>
            </a:r>
          </a:p>
          <a:p>
            <a:pPr eaLnBrk="1" hangingPunct="1"/>
            <a:r>
              <a:rPr lang="en-US" altLang="x-none" sz="1100" b="1">
                <a:latin typeface="Calibri" charset="0"/>
                <a:ea typeface="Calibri" charset="0"/>
                <a:cs typeface="Calibri" charset="0"/>
              </a:rPr>
              <a:t>Process Stop: </a:t>
            </a:r>
            <a:r>
              <a:rPr lang="en-US" altLang="x-none" sz="1100">
                <a:latin typeface="Calibri" charset="0"/>
                <a:ea typeface="Calibri" charset="0"/>
                <a:cs typeface="Calibri" charset="0"/>
              </a:rPr>
              <a:t>Bake Cookies</a:t>
            </a:r>
          </a:p>
          <a:p>
            <a:pPr eaLnBrk="1" hangingPunct="1"/>
            <a:r>
              <a:rPr lang="en-US" altLang="x-none" sz="1100" b="1">
                <a:latin typeface="Calibri" charset="0"/>
                <a:ea typeface="Calibri" charset="0"/>
                <a:cs typeface="Calibri" charset="0"/>
              </a:rPr>
              <a:t>In Scope:</a:t>
            </a:r>
            <a:r>
              <a:rPr lang="en-US" altLang="x-none" sz="1100">
                <a:latin typeface="Calibri" charset="0"/>
                <a:ea typeface="Calibri" charset="0"/>
                <a:cs typeface="Calibri" charset="0"/>
              </a:rPr>
              <a:t> Chocolate Chip Cookies in all NW Bakeries </a:t>
            </a:r>
          </a:p>
          <a:p>
            <a:pPr eaLnBrk="1" hangingPunct="1"/>
            <a:r>
              <a:rPr lang="en-US" altLang="x-none" sz="1100" b="1">
                <a:latin typeface="Calibri" charset="0"/>
                <a:ea typeface="Calibri" charset="0"/>
                <a:cs typeface="Calibri" charset="0"/>
              </a:rPr>
              <a:t>Out of Scope: </a:t>
            </a:r>
            <a:r>
              <a:rPr lang="en-US" altLang="x-none" sz="1100">
                <a:latin typeface="Calibri" charset="0"/>
                <a:ea typeface="Calibri" charset="0"/>
                <a:cs typeface="Calibri" charset="0"/>
              </a:rPr>
              <a:t>Packaging</a:t>
            </a:r>
          </a:p>
        </p:txBody>
      </p:sp>
      <p:sp>
        <p:nvSpPr>
          <p:cNvPr id="2064" name="Rectangle 16"/>
          <p:cNvSpPr>
            <a:spLocks noChangeArrowheads="1"/>
          </p:cNvSpPr>
          <p:nvPr/>
        </p:nvSpPr>
        <p:spPr bwMode="auto">
          <a:xfrm>
            <a:off x="4495800" y="1768475"/>
            <a:ext cx="4419600" cy="106680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x-none" altLang="x-none" sz="1000" b="1">
              <a:latin typeface="Calibri" charset="0"/>
              <a:ea typeface="Calibri" charset="0"/>
              <a:cs typeface="Calibri" charset="0"/>
            </a:endParaRPr>
          </a:p>
        </p:txBody>
      </p:sp>
      <p:sp>
        <p:nvSpPr>
          <p:cNvPr id="2065" name="Rectangle 17"/>
          <p:cNvSpPr>
            <a:spLocks noChangeArrowheads="1"/>
          </p:cNvSpPr>
          <p:nvPr/>
        </p:nvSpPr>
        <p:spPr bwMode="auto">
          <a:xfrm>
            <a:off x="4572000" y="1768475"/>
            <a:ext cx="4230688" cy="10366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1440" tIns="45720" rIns="91440" bIns="45720" anchor="t">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x-none" sz="1200" b="1" dirty="0">
                <a:solidFill>
                  <a:srgbClr val="006198"/>
                </a:solidFill>
                <a:latin typeface="Calibri"/>
                <a:ea typeface="Calibri"/>
                <a:cs typeface="Calibri"/>
              </a:rPr>
              <a:t>Milestones/Timeline</a:t>
            </a:r>
            <a:r>
              <a:rPr lang="en-US" altLang="x-none" sz="1000" b="1" dirty="0">
                <a:solidFill>
                  <a:srgbClr val="006198"/>
                </a:solidFill>
                <a:latin typeface="Calibri"/>
                <a:ea typeface="Calibri"/>
                <a:cs typeface="Calibri"/>
              </a:rPr>
              <a:t>:   </a:t>
            </a:r>
            <a:r>
              <a:rPr lang="en-US" altLang="x-none" sz="1000" b="1" dirty="0">
                <a:latin typeface="Calibri"/>
                <a:ea typeface="Calibri"/>
                <a:cs typeface="Calibri"/>
              </a:rPr>
              <a:t>            </a:t>
            </a:r>
            <a:r>
              <a:rPr lang="en-US" altLang="x-none" sz="1200" b="1" i="1" u="sng" dirty="0">
                <a:latin typeface="Calibri"/>
                <a:ea typeface="Calibri"/>
                <a:cs typeface="Calibri"/>
              </a:rPr>
              <a:t>Scheduled</a:t>
            </a:r>
            <a:r>
              <a:rPr lang="en-US" altLang="x-none" sz="1000" b="1" i="1" u="sng" dirty="0">
                <a:latin typeface="Calibri"/>
                <a:ea typeface="Calibri"/>
                <a:cs typeface="Calibri"/>
              </a:rPr>
              <a:t>                                          A</a:t>
            </a:r>
            <a:r>
              <a:rPr lang="en-US" altLang="x-none" sz="1200" b="1" i="1" u="sng" dirty="0">
                <a:latin typeface="Calibri"/>
                <a:ea typeface="Calibri"/>
                <a:cs typeface="Calibri"/>
              </a:rPr>
              <a:t>ctual</a:t>
            </a:r>
          </a:p>
          <a:p>
            <a:pPr eaLnBrk="1" hangingPunct="1"/>
            <a:r>
              <a:rPr lang="en-US" altLang="x-none" sz="1000" b="1" i="1" dirty="0">
                <a:latin typeface="Calibri"/>
                <a:ea typeface="Calibri"/>
                <a:cs typeface="Calibri"/>
              </a:rPr>
              <a:t>Define Tollgate Review:    	June 4, 2024		6-4-24</a:t>
            </a:r>
          </a:p>
          <a:p>
            <a:pPr eaLnBrk="1" hangingPunct="1"/>
            <a:r>
              <a:rPr lang="en-US" altLang="x-none" sz="1000" b="1" i="1" dirty="0">
                <a:latin typeface="Calibri" charset="0"/>
                <a:ea typeface="Calibri" charset="0"/>
                <a:cs typeface="Calibri" charset="0"/>
              </a:rPr>
              <a:t>Measure Tollgate Review: 	July 9, 2024</a:t>
            </a:r>
          </a:p>
          <a:p>
            <a:pPr eaLnBrk="1" hangingPunct="1"/>
            <a:r>
              <a:rPr lang="en-US" altLang="x-none" sz="1000" b="1" i="1" dirty="0">
                <a:latin typeface="Calibri" charset="0"/>
                <a:ea typeface="Calibri" charset="0"/>
                <a:cs typeface="Calibri" charset="0"/>
              </a:rPr>
              <a:t>Analyze Tollgate Review:  	August 13, 2024</a:t>
            </a:r>
          </a:p>
          <a:p>
            <a:pPr eaLnBrk="1" hangingPunct="1"/>
            <a:r>
              <a:rPr lang="en-US" altLang="x-none" sz="1000" b="1" i="1" dirty="0">
                <a:latin typeface="Calibri" charset="0"/>
                <a:ea typeface="Calibri" charset="0"/>
                <a:cs typeface="Calibri" charset="0"/>
              </a:rPr>
              <a:t>Improve Tollgate Review:  	September 10, 2024</a:t>
            </a:r>
          </a:p>
          <a:p>
            <a:pPr eaLnBrk="1" hangingPunct="1"/>
            <a:r>
              <a:rPr lang="en-US" altLang="x-none" sz="1000" b="1" i="1" dirty="0">
                <a:latin typeface="Calibri" charset="0"/>
                <a:ea typeface="Calibri" charset="0"/>
                <a:cs typeface="Calibri" charset="0"/>
              </a:rPr>
              <a:t>Control Tollgate Review:  	September 24, 2024 </a:t>
            </a:r>
          </a:p>
        </p:txBody>
      </p:sp>
      <p:sp>
        <p:nvSpPr>
          <p:cNvPr id="2066" name="Line 18"/>
          <p:cNvSpPr>
            <a:spLocks noChangeShapeType="1"/>
          </p:cNvSpPr>
          <p:nvPr/>
        </p:nvSpPr>
        <p:spPr bwMode="auto">
          <a:xfrm>
            <a:off x="8077200" y="1789113"/>
            <a:ext cx="0" cy="1046162"/>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latin typeface="Calibri" charset="0"/>
              <a:ea typeface="Calibri" charset="0"/>
              <a:cs typeface="Calibri" charset="0"/>
            </a:endParaRPr>
          </a:p>
        </p:txBody>
      </p:sp>
      <p:sp>
        <p:nvSpPr>
          <p:cNvPr id="2067" name="Rectangle 19"/>
          <p:cNvSpPr>
            <a:spLocks noChangeArrowheads="1"/>
          </p:cNvSpPr>
          <p:nvPr/>
        </p:nvSpPr>
        <p:spPr bwMode="auto">
          <a:xfrm>
            <a:off x="222250" y="2663825"/>
            <a:ext cx="800347" cy="27699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1440" tIns="45720" rIns="91440" bIns="45720" anchor="t">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x-none" sz="1200" b="1" dirty="0">
                <a:solidFill>
                  <a:srgbClr val="006198"/>
                </a:solidFill>
                <a:latin typeface="Calibri"/>
                <a:ea typeface="Calibri"/>
                <a:cs typeface="Calibri"/>
              </a:rPr>
              <a:t>Customer</a:t>
            </a:r>
          </a:p>
        </p:txBody>
      </p:sp>
      <p:sp>
        <p:nvSpPr>
          <p:cNvPr id="2068" name="Rectangle 20"/>
          <p:cNvSpPr>
            <a:spLocks noChangeArrowheads="1"/>
          </p:cNvSpPr>
          <p:nvPr/>
        </p:nvSpPr>
        <p:spPr bwMode="auto">
          <a:xfrm>
            <a:off x="34799" y="5546725"/>
            <a:ext cx="1490023" cy="276999"/>
          </a:xfrm>
          <a:prstGeom prst="rect">
            <a:avLst/>
          </a:pr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12700">
                <a:solidFill>
                  <a:srgbClr val="C0C0C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1440" tIns="45720" rIns="91440" bIns="45720" anchor="t">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altLang="x-none" sz="1200" b="1" dirty="0">
                <a:solidFill>
                  <a:srgbClr val="006198"/>
                </a:solidFill>
                <a:latin typeface="Calibri"/>
                <a:ea typeface="Calibri"/>
                <a:cs typeface="Calibri"/>
              </a:rPr>
              <a:t>Objective Statement</a:t>
            </a:r>
          </a:p>
        </p:txBody>
      </p:sp>
      <p:sp>
        <p:nvSpPr>
          <p:cNvPr id="2069" name="Text Box 21"/>
          <p:cNvSpPr txBox="1">
            <a:spLocks noChangeArrowheads="1"/>
          </p:cNvSpPr>
          <p:nvPr/>
        </p:nvSpPr>
        <p:spPr bwMode="auto">
          <a:xfrm>
            <a:off x="457200" y="1663700"/>
            <a:ext cx="3429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x-none" altLang="x-none" sz="2400">
              <a:latin typeface="Calibri" charset="0"/>
              <a:ea typeface="Calibri" charset="0"/>
              <a:cs typeface="Calibri" charset="0"/>
            </a:endParaRPr>
          </a:p>
        </p:txBody>
      </p:sp>
      <p:sp>
        <p:nvSpPr>
          <p:cNvPr id="2070" name="Text Box 22"/>
          <p:cNvSpPr txBox="1">
            <a:spLocks noChangeArrowheads="1"/>
          </p:cNvSpPr>
          <p:nvPr/>
        </p:nvSpPr>
        <p:spPr bwMode="auto">
          <a:xfrm>
            <a:off x="233363" y="1374775"/>
            <a:ext cx="4054475" cy="1101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20000"/>
              </a:spcBef>
            </a:pPr>
            <a:r>
              <a:rPr lang="en-US" altLang="x-none" sz="1100">
                <a:latin typeface="Calibri" charset="0"/>
                <a:ea typeface="Calibri" charset="0"/>
                <a:cs typeface="Calibri" charset="0"/>
              </a:rPr>
              <a:t>Our bakeries scrap approximately 25% of all cookies baked.  Scrapped cookies limit our ability to remain profitable while we are being pressured to reduce prices by our competitors.  Scrapped cookies have always been an issue and it has become worse since new ovens were installed.  Based on a Pareto Analysis we will focus initially on the NW Region.</a:t>
            </a:r>
          </a:p>
        </p:txBody>
      </p:sp>
      <p:sp>
        <p:nvSpPr>
          <p:cNvPr id="2071" name="Text Box 23"/>
          <p:cNvSpPr txBox="1">
            <a:spLocks noChangeArrowheads="1"/>
          </p:cNvSpPr>
          <p:nvPr/>
        </p:nvSpPr>
        <p:spPr bwMode="auto">
          <a:xfrm>
            <a:off x="222250" y="2946400"/>
            <a:ext cx="38258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x-none" sz="1200" b="1">
                <a:latin typeface="Calibri" charset="0"/>
                <a:ea typeface="Calibri" charset="0"/>
                <a:cs typeface="Calibri" charset="0"/>
              </a:rPr>
              <a:t>External</a:t>
            </a:r>
            <a:r>
              <a:rPr lang="en-US" altLang="x-none" sz="1200">
                <a:latin typeface="Calibri" charset="0"/>
                <a:ea typeface="Calibri" charset="0"/>
                <a:cs typeface="Calibri" charset="0"/>
              </a:rPr>
              <a:t>: Grocery Stores, Consumer</a:t>
            </a:r>
          </a:p>
        </p:txBody>
      </p:sp>
      <p:sp>
        <p:nvSpPr>
          <p:cNvPr id="2072" name="Text Box 24"/>
          <p:cNvSpPr txBox="1">
            <a:spLocks noChangeArrowheads="1"/>
          </p:cNvSpPr>
          <p:nvPr/>
        </p:nvSpPr>
        <p:spPr bwMode="auto">
          <a:xfrm>
            <a:off x="222250" y="3238500"/>
            <a:ext cx="406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x-none" sz="1200" b="1">
                <a:latin typeface="Calibri" charset="0"/>
                <a:ea typeface="Calibri" charset="0"/>
                <a:cs typeface="Calibri" charset="0"/>
              </a:rPr>
              <a:t>Internal</a:t>
            </a:r>
            <a:r>
              <a:rPr lang="en-US" altLang="x-none" sz="1200">
                <a:latin typeface="Calibri" charset="0"/>
                <a:ea typeface="Calibri" charset="0"/>
                <a:cs typeface="Calibri" charset="0"/>
              </a:rPr>
              <a:t>:  Regional General Manager</a:t>
            </a:r>
          </a:p>
        </p:txBody>
      </p:sp>
      <p:sp>
        <p:nvSpPr>
          <p:cNvPr id="2073" name="Text Box 25"/>
          <p:cNvSpPr txBox="1">
            <a:spLocks noChangeArrowheads="1"/>
          </p:cNvSpPr>
          <p:nvPr/>
        </p:nvSpPr>
        <p:spPr bwMode="auto">
          <a:xfrm>
            <a:off x="150813" y="3765550"/>
            <a:ext cx="4321175" cy="765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x-none" sz="1100" b="1">
                <a:latin typeface="Calibri" charset="0"/>
                <a:ea typeface="Calibri" charset="0"/>
                <a:cs typeface="Calibri" charset="0"/>
              </a:rPr>
              <a:t>Defects</a:t>
            </a:r>
            <a:r>
              <a:rPr lang="en-US" altLang="x-none" sz="1100">
                <a:latin typeface="Calibri" charset="0"/>
                <a:ea typeface="Calibri" charset="0"/>
                <a:cs typeface="Calibri" charset="0"/>
              </a:rPr>
              <a:t>: Scrapped Cookies</a:t>
            </a:r>
          </a:p>
          <a:p>
            <a:pPr eaLnBrk="1" hangingPunct="1"/>
            <a:r>
              <a:rPr lang="en-US" altLang="x-none" sz="1100" b="1">
                <a:latin typeface="Calibri" charset="0"/>
                <a:ea typeface="Calibri" charset="0"/>
                <a:cs typeface="Calibri" charset="0"/>
              </a:rPr>
              <a:t>Primary</a:t>
            </a:r>
            <a:r>
              <a:rPr lang="en-US" altLang="x-none" sz="1100">
                <a:latin typeface="Calibri" charset="0"/>
                <a:ea typeface="Calibri" charset="0"/>
                <a:cs typeface="Calibri" charset="0"/>
              </a:rPr>
              <a:t>: Scrap Rate for Cracked Chocolate Chip Cookies (CCCC)</a:t>
            </a:r>
          </a:p>
          <a:p>
            <a:pPr eaLnBrk="1" hangingPunct="1"/>
            <a:r>
              <a:rPr lang="en-US" altLang="x-none" sz="1100" b="1">
                <a:latin typeface="Calibri" charset="0"/>
                <a:ea typeface="Calibri" charset="0"/>
                <a:cs typeface="Calibri" charset="0"/>
              </a:rPr>
              <a:t>Secondary</a:t>
            </a:r>
            <a:r>
              <a:rPr lang="en-US" altLang="x-none" sz="1100">
                <a:latin typeface="Calibri" charset="0"/>
                <a:ea typeface="Calibri" charset="0"/>
                <a:cs typeface="Calibri" charset="0"/>
              </a:rPr>
              <a:t>: Returns dues to CCCC’s</a:t>
            </a:r>
          </a:p>
          <a:p>
            <a:pPr eaLnBrk="1" hangingPunct="1"/>
            <a:r>
              <a:rPr lang="en-US" altLang="x-none" sz="1100" b="1">
                <a:latin typeface="Calibri" charset="0"/>
                <a:ea typeface="Calibri" charset="0"/>
                <a:cs typeface="Calibri" charset="0"/>
              </a:rPr>
              <a:t>Consequential</a:t>
            </a:r>
            <a:r>
              <a:rPr lang="en-US" altLang="x-none" sz="1100">
                <a:latin typeface="Calibri" charset="0"/>
                <a:ea typeface="Calibri" charset="0"/>
                <a:cs typeface="Calibri" charset="0"/>
              </a:rPr>
              <a:t>: Taste, Chewiness</a:t>
            </a:r>
          </a:p>
        </p:txBody>
      </p:sp>
      <p:sp>
        <p:nvSpPr>
          <p:cNvPr id="2074" name="Text Box 26"/>
          <p:cNvSpPr txBox="1">
            <a:spLocks noChangeArrowheads="1"/>
          </p:cNvSpPr>
          <p:nvPr/>
        </p:nvSpPr>
        <p:spPr bwMode="auto">
          <a:xfrm>
            <a:off x="139700" y="4822825"/>
            <a:ext cx="393382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x-none" sz="1200">
                <a:latin typeface="Calibri" charset="0"/>
                <a:ea typeface="Calibri" charset="0"/>
                <a:cs typeface="Calibri" charset="0"/>
              </a:rPr>
              <a:t>The scrap rate due to cracked chocolate chip cookies in the NW bakeries was 15% for the past 12 months based on daily scrap reports.</a:t>
            </a:r>
          </a:p>
        </p:txBody>
      </p:sp>
      <p:sp>
        <p:nvSpPr>
          <p:cNvPr id="2075" name="Text Box 27"/>
          <p:cNvSpPr txBox="1">
            <a:spLocks noChangeArrowheads="1"/>
          </p:cNvSpPr>
          <p:nvPr/>
        </p:nvSpPr>
        <p:spPr bwMode="auto">
          <a:xfrm>
            <a:off x="157163" y="5740400"/>
            <a:ext cx="42894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20000"/>
              </a:spcBef>
            </a:pPr>
            <a:r>
              <a:rPr lang="en-US" altLang="x-none" sz="1200" dirty="0">
                <a:latin typeface="Calibri" charset="0"/>
                <a:ea typeface="Calibri" charset="0"/>
                <a:cs typeface="Calibri" charset="0"/>
              </a:rPr>
              <a:t>Reduce the scrap rate due to cracks from 15% to 8% by 11/12/24 as measured by the daily scrap report</a:t>
            </a:r>
          </a:p>
        </p:txBody>
      </p:sp>
      <p:sp>
        <p:nvSpPr>
          <p:cNvPr id="2076" name="Rectangle 29"/>
          <p:cNvSpPr>
            <a:spLocks noChangeArrowheads="1"/>
          </p:cNvSpPr>
          <p:nvPr/>
        </p:nvSpPr>
        <p:spPr bwMode="auto">
          <a:xfrm>
            <a:off x="4514850" y="1181100"/>
            <a:ext cx="4225925" cy="2746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1440" tIns="45720" rIns="91440" bIns="45720" anchor="t">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x-none" sz="1200" b="1" dirty="0">
                <a:solidFill>
                  <a:srgbClr val="006198"/>
                </a:solidFill>
                <a:latin typeface="Calibri"/>
                <a:ea typeface="Calibri"/>
                <a:cs typeface="Calibri"/>
              </a:rPr>
              <a:t>Financial Impact</a:t>
            </a:r>
            <a:endParaRPr lang="en-US" altLang="x-none" sz="1000" b="1" dirty="0">
              <a:solidFill>
                <a:srgbClr val="006198"/>
              </a:solidFill>
              <a:latin typeface="Calibri"/>
              <a:ea typeface="Calibri"/>
              <a:cs typeface="Calibri"/>
            </a:endParaRPr>
          </a:p>
        </p:txBody>
      </p:sp>
      <p:sp>
        <p:nvSpPr>
          <p:cNvPr id="2077" name="Rectangle 30"/>
          <p:cNvSpPr>
            <a:spLocks noChangeArrowheads="1"/>
          </p:cNvSpPr>
          <p:nvPr/>
        </p:nvSpPr>
        <p:spPr bwMode="auto">
          <a:xfrm>
            <a:off x="4505325" y="1206500"/>
            <a:ext cx="4400550" cy="47625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x-none" altLang="x-none" sz="1000" b="1">
              <a:latin typeface="Calibri" charset="0"/>
              <a:ea typeface="Calibri" charset="0"/>
              <a:cs typeface="Calibri" charset="0"/>
            </a:endParaRPr>
          </a:p>
        </p:txBody>
      </p:sp>
      <p:sp>
        <p:nvSpPr>
          <p:cNvPr id="2078" name="Text Box 31"/>
          <p:cNvSpPr txBox="1">
            <a:spLocks noChangeArrowheads="1"/>
          </p:cNvSpPr>
          <p:nvPr/>
        </p:nvSpPr>
        <p:spPr bwMode="auto">
          <a:xfrm>
            <a:off x="4522788" y="1374775"/>
            <a:ext cx="3978275"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x-none" sz="1100">
                <a:latin typeface="Calibri" charset="0"/>
                <a:ea typeface="Calibri" charset="0"/>
                <a:cs typeface="Calibri" charset="0"/>
              </a:rPr>
              <a:t>$204,400 in direct savings based on current production rates</a:t>
            </a:r>
          </a:p>
        </p:txBody>
      </p:sp>
      <p:pic>
        <p:nvPicPr>
          <p:cNvPr id="2079" name="Picture 30"/>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206462" y="6459538"/>
            <a:ext cx="811038"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80" name="Rectangle 1"/>
          <p:cNvSpPr>
            <a:spLocks noChangeArrowheads="1"/>
          </p:cNvSpPr>
          <p:nvPr/>
        </p:nvSpPr>
        <p:spPr bwMode="auto">
          <a:xfrm>
            <a:off x="1066800" y="6673850"/>
            <a:ext cx="773588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x-none" sz="600" dirty="0">
                <a:latin typeface="Calibri" charset="0"/>
                <a:ea typeface="Calibri" charset="0"/>
                <a:cs typeface="Calibri" charset="0"/>
              </a:rPr>
              <a:t>© Lean Methods Group. Except as may be expressly authorized by a written license agreement signed by Lean Methods Group, no portion may be altered, rewritten, edited, modified or used to create any derivative works.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827088" y="152400"/>
            <a:ext cx="8088312" cy="757238"/>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tabLst>
                <a:tab pos="6858000" algn="r"/>
              </a:tabLst>
              <a:defRPr>
                <a:solidFill>
                  <a:schemeClr val="tx1"/>
                </a:solidFill>
                <a:latin typeface="Arial" charset="0"/>
              </a:defRPr>
            </a:lvl1pPr>
            <a:lvl2pPr marL="742950" indent="-285750" eaLnBrk="0" hangingPunct="0">
              <a:tabLst>
                <a:tab pos="6858000" algn="r"/>
              </a:tabLst>
              <a:defRPr>
                <a:solidFill>
                  <a:schemeClr val="tx1"/>
                </a:solidFill>
                <a:latin typeface="Arial" charset="0"/>
              </a:defRPr>
            </a:lvl2pPr>
            <a:lvl3pPr marL="1143000" indent="-228600" eaLnBrk="0" hangingPunct="0">
              <a:tabLst>
                <a:tab pos="6858000" algn="r"/>
              </a:tabLst>
              <a:defRPr>
                <a:solidFill>
                  <a:schemeClr val="tx1"/>
                </a:solidFill>
                <a:latin typeface="Arial" charset="0"/>
              </a:defRPr>
            </a:lvl3pPr>
            <a:lvl4pPr marL="1600200" indent="-228600" eaLnBrk="0" hangingPunct="0">
              <a:tabLst>
                <a:tab pos="6858000" algn="r"/>
              </a:tabLst>
              <a:defRPr>
                <a:solidFill>
                  <a:schemeClr val="tx1"/>
                </a:solidFill>
                <a:latin typeface="Arial" charset="0"/>
              </a:defRPr>
            </a:lvl4pPr>
            <a:lvl5pPr marL="2057400" indent="-228600" eaLnBrk="0" hangingPunct="0">
              <a:tabLst>
                <a:tab pos="6858000" algn="r"/>
              </a:tabLst>
              <a:defRPr>
                <a:solidFill>
                  <a:schemeClr val="tx1"/>
                </a:solidFill>
                <a:latin typeface="Arial" charset="0"/>
              </a:defRPr>
            </a:lvl5pPr>
            <a:lvl6pPr marL="2514600" indent="-228600" eaLnBrk="0" fontAlgn="base" hangingPunct="0">
              <a:spcBef>
                <a:spcPct val="0"/>
              </a:spcBef>
              <a:spcAft>
                <a:spcPct val="0"/>
              </a:spcAft>
              <a:tabLst>
                <a:tab pos="6858000" algn="r"/>
              </a:tabLst>
              <a:defRPr>
                <a:solidFill>
                  <a:schemeClr val="tx1"/>
                </a:solidFill>
                <a:latin typeface="Arial" charset="0"/>
              </a:defRPr>
            </a:lvl6pPr>
            <a:lvl7pPr marL="2971800" indent="-228600" eaLnBrk="0" fontAlgn="base" hangingPunct="0">
              <a:spcBef>
                <a:spcPct val="0"/>
              </a:spcBef>
              <a:spcAft>
                <a:spcPct val="0"/>
              </a:spcAft>
              <a:tabLst>
                <a:tab pos="6858000" algn="r"/>
              </a:tabLst>
              <a:defRPr>
                <a:solidFill>
                  <a:schemeClr val="tx1"/>
                </a:solidFill>
                <a:latin typeface="Arial" charset="0"/>
              </a:defRPr>
            </a:lvl7pPr>
            <a:lvl8pPr marL="3429000" indent="-228600" eaLnBrk="0" fontAlgn="base" hangingPunct="0">
              <a:spcBef>
                <a:spcPct val="0"/>
              </a:spcBef>
              <a:spcAft>
                <a:spcPct val="0"/>
              </a:spcAft>
              <a:tabLst>
                <a:tab pos="6858000" algn="r"/>
              </a:tabLst>
              <a:defRPr>
                <a:solidFill>
                  <a:schemeClr val="tx1"/>
                </a:solidFill>
                <a:latin typeface="Arial" charset="0"/>
              </a:defRPr>
            </a:lvl8pPr>
            <a:lvl9pPr marL="3886200" indent="-228600" eaLnBrk="0" fontAlgn="base" hangingPunct="0">
              <a:spcBef>
                <a:spcPct val="0"/>
              </a:spcBef>
              <a:spcAft>
                <a:spcPct val="0"/>
              </a:spcAft>
              <a:tabLst>
                <a:tab pos="6858000" algn="r"/>
              </a:tabLst>
              <a:defRPr>
                <a:solidFill>
                  <a:schemeClr val="tx1"/>
                </a:solidFill>
                <a:latin typeface="Arial" charset="0"/>
              </a:defRPr>
            </a:lvl9pPr>
          </a:lstStyle>
          <a:p>
            <a:pPr algn="ctr" eaLnBrk="1" hangingPunct="1">
              <a:lnSpc>
                <a:spcPct val="90000"/>
              </a:lnSpc>
            </a:pPr>
            <a:r>
              <a:rPr lang="en-US" altLang="x-none" b="1" i="1" dirty="0">
                <a:latin typeface="Calibri" charset="0"/>
                <a:ea typeface="Calibri" charset="0"/>
                <a:cs typeface="Calibri" charset="0"/>
              </a:rPr>
              <a:t>Project Charter </a:t>
            </a:r>
          </a:p>
          <a:p>
            <a:pPr algn="ctr" eaLnBrk="1" hangingPunct="1">
              <a:lnSpc>
                <a:spcPct val="90000"/>
              </a:lnSpc>
            </a:pPr>
            <a:r>
              <a:rPr lang="en-US" altLang="x-none" sz="1400" b="1" i="1" dirty="0">
                <a:latin typeface="Calibri" charset="0"/>
                <a:ea typeface="Calibri" charset="0"/>
                <a:cs typeface="Calibri" charset="0"/>
              </a:rPr>
              <a:t>	</a:t>
            </a:r>
          </a:p>
          <a:p>
            <a:pPr eaLnBrk="1" hangingPunct="1">
              <a:lnSpc>
                <a:spcPct val="90000"/>
              </a:lnSpc>
            </a:pPr>
            <a:r>
              <a:rPr lang="en-US" altLang="x-none" sz="1400" b="1" dirty="0">
                <a:latin typeface="Calibri" charset="0"/>
                <a:ea typeface="Calibri" charset="0"/>
                <a:cs typeface="Calibri" charset="0"/>
              </a:rPr>
              <a:t>Title:</a:t>
            </a:r>
            <a:r>
              <a:rPr lang="en-US" altLang="x-none" sz="1400" b="1" dirty="0">
                <a:solidFill>
                  <a:srgbClr val="FF0000"/>
                </a:solidFill>
                <a:latin typeface="Calibri" charset="0"/>
                <a:ea typeface="Calibri" charset="0"/>
                <a:cs typeface="Calibri" charset="0"/>
              </a:rPr>
              <a:t> </a:t>
            </a:r>
            <a:r>
              <a:rPr lang="en-US" altLang="x-none" sz="1400" b="1" dirty="0">
                <a:latin typeface="Calibri" charset="0"/>
                <a:ea typeface="Calibri" charset="0"/>
                <a:cs typeface="Calibri" charset="0"/>
              </a:rPr>
              <a:t>x	</a:t>
            </a:r>
            <a:r>
              <a:rPr lang="en-US" altLang="x-none" sz="1400" dirty="0">
                <a:latin typeface="Calibri" charset="0"/>
                <a:ea typeface="Calibri" charset="0"/>
                <a:cs typeface="Calibri" charset="0"/>
              </a:rPr>
              <a:t>                     </a:t>
            </a:r>
            <a:r>
              <a:rPr lang="en-US" altLang="x-none" sz="1400" b="1" dirty="0">
                <a:latin typeface="Calibri" charset="0"/>
                <a:ea typeface="Calibri" charset="0"/>
                <a:cs typeface="Calibri" charset="0"/>
              </a:rPr>
              <a:t>BB/GB</a:t>
            </a:r>
            <a:r>
              <a:rPr lang="en-US" altLang="x-none" sz="1400" dirty="0">
                <a:latin typeface="Calibri" charset="0"/>
                <a:ea typeface="Calibri" charset="0"/>
                <a:cs typeface="Calibri" charset="0"/>
              </a:rPr>
              <a:t>: x</a:t>
            </a:r>
            <a:endParaRPr lang="en-US" altLang="x-none" sz="1400" i="1" dirty="0">
              <a:latin typeface="Calibri" charset="0"/>
              <a:ea typeface="Calibri" charset="0"/>
              <a:cs typeface="Calibri" charset="0"/>
            </a:endParaRPr>
          </a:p>
        </p:txBody>
      </p:sp>
      <p:sp>
        <p:nvSpPr>
          <p:cNvPr id="3075" name="Rectangle 3"/>
          <p:cNvSpPr>
            <a:spLocks noChangeArrowheads="1"/>
          </p:cNvSpPr>
          <p:nvPr/>
        </p:nvSpPr>
        <p:spPr bwMode="auto">
          <a:xfrm>
            <a:off x="152400" y="1206500"/>
            <a:ext cx="4267200" cy="137160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x-none" altLang="x-none" sz="1000" b="1">
              <a:latin typeface="Calibri" charset="0"/>
              <a:ea typeface="Calibri" charset="0"/>
              <a:cs typeface="Calibri" charset="0"/>
            </a:endParaRPr>
          </a:p>
        </p:txBody>
      </p:sp>
      <p:sp>
        <p:nvSpPr>
          <p:cNvPr id="3076" name="Rectangle 4"/>
          <p:cNvSpPr>
            <a:spLocks noChangeArrowheads="1"/>
          </p:cNvSpPr>
          <p:nvPr/>
        </p:nvSpPr>
        <p:spPr bwMode="auto">
          <a:xfrm>
            <a:off x="228600" y="1182688"/>
            <a:ext cx="1027845" cy="27699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1440" tIns="45720" rIns="91440" bIns="45720" anchor="t">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x-none" sz="1200" b="1" dirty="0">
                <a:solidFill>
                  <a:srgbClr val="006198"/>
                </a:solidFill>
                <a:latin typeface="Calibri"/>
                <a:ea typeface="Calibri"/>
                <a:cs typeface="Calibri"/>
              </a:rPr>
              <a:t>Business Gap</a:t>
            </a:r>
          </a:p>
        </p:txBody>
      </p:sp>
      <p:sp>
        <p:nvSpPr>
          <p:cNvPr id="3077" name="Rectangle 5"/>
          <p:cNvSpPr>
            <a:spLocks noChangeArrowheads="1"/>
          </p:cNvSpPr>
          <p:nvPr/>
        </p:nvSpPr>
        <p:spPr bwMode="auto">
          <a:xfrm>
            <a:off x="152400" y="2654300"/>
            <a:ext cx="4267200" cy="866775"/>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x-none" altLang="x-none" sz="1000" b="1">
              <a:latin typeface="Calibri" charset="0"/>
              <a:ea typeface="Calibri" charset="0"/>
              <a:cs typeface="Calibri" charset="0"/>
            </a:endParaRPr>
          </a:p>
        </p:txBody>
      </p:sp>
      <p:sp>
        <p:nvSpPr>
          <p:cNvPr id="3078" name="Rectangle 6"/>
          <p:cNvSpPr>
            <a:spLocks noChangeArrowheads="1"/>
          </p:cNvSpPr>
          <p:nvPr/>
        </p:nvSpPr>
        <p:spPr bwMode="auto">
          <a:xfrm>
            <a:off x="152400" y="3571875"/>
            <a:ext cx="4225925" cy="2746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1440" tIns="45720" rIns="91440" bIns="45720" anchor="t">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x-none" sz="1200" b="1" dirty="0">
                <a:solidFill>
                  <a:srgbClr val="006198"/>
                </a:solidFill>
                <a:latin typeface="Calibri"/>
                <a:ea typeface="Calibri"/>
                <a:cs typeface="Calibri"/>
              </a:rPr>
              <a:t>Defects &amp; Metrics</a:t>
            </a:r>
            <a:endParaRPr lang="en-US" altLang="x-none" sz="1000" b="1" dirty="0">
              <a:solidFill>
                <a:srgbClr val="006198"/>
              </a:solidFill>
              <a:latin typeface="Calibri"/>
              <a:ea typeface="Calibri"/>
              <a:cs typeface="Calibri"/>
            </a:endParaRPr>
          </a:p>
        </p:txBody>
      </p:sp>
      <p:sp>
        <p:nvSpPr>
          <p:cNvPr id="3079" name="Rectangle 7"/>
          <p:cNvSpPr>
            <a:spLocks noChangeArrowheads="1"/>
          </p:cNvSpPr>
          <p:nvPr/>
        </p:nvSpPr>
        <p:spPr bwMode="auto">
          <a:xfrm>
            <a:off x="152400" y="4606925"/>
            <a:ext cx="4267200" cy="89535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x-none" altLang="x-none" sz="1000" b="1">
              <a:latin typeface="Calibri" charset="0"/>
              <a:ea typeface="Calibri" charset="0"/>
              <a:cs typeface="Calibri" charset="0"/>
            </a:endParaRPr>
          </a:p>
        </p:txBody>
      </p:sp>
      <p:sp>
        <p:nvSpPr>
          <p:cNvPr id="3080" name="Rectangle 8"/>
          <p:cNvSpPr>
            <a:spLocks noChangeArrowheads="1"/>
          </p:cNvSpPr>
          <p:nvPr/>
        </p:nvSpPr>
        <p:spPr bwMode="auto">
          <a:xfrm>
            <a:off x="152400" y="4603750"/>
            <a:ext cx="1423851" cy="27699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1440" tIns="45720" rIns="91440" bIns="45720" anchor="t">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x-none" sz="1200" b="1" dirty="0">
                <a:solidFill>
                  <a:srgbClr val="006198"/>
                </a:solidFill>
                <a:latin typeface="Calibri"/>
                <a:ea typeface="Calibri"/>
                <a:cs typeface="Calibri"/>
              </a:rPr>
              <a:t>Problem Statement</a:t>
            </a:r>
          </a:p>
        </p:txBody>
      </p:sp>
      <p:sp>
        <p:nvSpPr>
          <p:cNvPr id="3081" name="Rectangle 9"/>
          <p:cNvSpPr>
            <a:spLocks noChangeArrowheads="1"/>
          </p:cNvSpPr>
          <p:nvPr/>
        </p:nvSpPr>
        <p:spPr bwMode="auto">
          <a:xfrm>
            <a:off x="4495800" y="4206875"/>
            <a:ext cx="4419600" cy="822325"/>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x-none" altLang="x-none" sz="1000" b="1">
              <a:latin typeface="Calibri" charset="0"/>
              <a:ea typeface="Calibri" charset="0"/>
              <a:cs typeface="Calibri" charset="0"/>
            </a:endParaRPr>
          </a:p>
        </p:txBody>
      </p:sp>
      <p:sp>
        <p:nvSpPr>
          <p:cNvPr id="3082" name="Rectangle 10"/>
          <p:cNvSpPr>
            <a:spLocks noChangeArrowheads="1"/>
          </p:cNvSpPr>
          <p:nvPr/>
        </p:nvSpPr>
        <p:spPr bwMode="auto">
          <a:xfrm>
            <a:off x="147638" y="5549900"/>
            <a:ext cx="4276725" cy="66675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x-none" altLang="x-none" sz="1000" b="1">
              <a:latin typeface="Calibri" charset="0"/>
              <a:ea typeface="Calibri" charset="0"/>
              <a:cs typeface="Calibri" charset="0"/>
            </a:endParaRPr>
          </a:p>
        </p:txBody>
      </p:sp>
      <p:sp>
        <p:nvSpPr>
          <p:cNvPr id="3083" name="Rectangle 11"/>
          <p:cNvSpPr>
            <a:spLocks noChangeArrowheads="1"/>
          </p:cNvSpPr>
          <p:nvPr/>
        </p:nvSpPr>
        <p:spPr bwMode="auto">
          <a:xfrm>
            <a:off x="4495800" y="2911475"/>
            <a:ext cx="4419600" cy="1228725"/>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x-none" altLang="x-none" sz="1000" b="1">
              <a:latin typeface="Calibri" charset="0"/>
              <a:ea typeface="Calibri" charset="0"/>
              <a:cs typeface="Calibri" charset="0"/>
            </a:endParaRPr>
          </a:p>
        </p:txBody>
      </p:sp>
      <p:sp>
        <p:nvSpPr>
          <p:cNvPr id="3084" name="Rectangle 12"/>
          <p:cNvSpPr>
            <a:spLocks noChangeArrowheads="1"/>
          </p:cNvSpPr>
          <p:nvPr/>
        </p:nvSpPr>
        <p:spPr bwMode="auto">
          <a:xfrm>
            <a:off x="4495800" y="4206875"/>
            <a:ext cx="4343400" cy="64633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1440" tIns="45720" rIns="91440" bIns="45720" anchor="t">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x-none" sz="1200" b="1" dirty="0">
                <a:solidFill>
                  <a:srgbClr val="006198"/>
                </a:solidFill>
                <a:latin typeface="Calibri"/>
                <a:ea typeface="Calibri"/>
                <a:cs typeface="Calibri"/>
              </a:rPr>
              <a:t>Team</a:t>
            </a:r>
            <a:r>
              <a:rPr lang="en-US" altLang="x-none" sz="1000" b="1" dirty="0">
                <a:solidFill>
                  <a:srgbClr val="006198"/>
                </a:solidFill>
                <a:latin typeface="Calibri"/>
                <a:ea typeface="Calibri"/>
                <a:cs typeface="Calibri"/>
              </a:rPr>
              <a:t>:</a:t>
            </a:r>
            <a:r>
              <a:rPr lang="en-US" altLang="x-none" sz="1000" b="1" dirty="0">
                <a:latin typeface="Calibri"/>
                <a:ea typeface="Calibri"/>
                <a:cs typeface="Calibri"/>
              </a:rPr>
              <a:t>  </a:t>
            </a:r>
            <a:r>
              <a:rPr lang="en-US" altLang="x-none" sz="1100" dirty="0">
                <a:latin typeface="Calibri"/>
                <a:ea typeface="Calibri"/>
                <a:cs typeface="Calibri"/>
              </a:rPr>
              <a:t>x</a:t>
            </a:r>
          </a:p>
          <a:p>
            <a:pPr eaLnBrk="1" hangingPunct="1"/>
            <a:endParaRPr lang="en-US" altLang="x-none" sz="1200" b="1">
              <a:solidFill>
                <a:srgbClr val="FF0000"/>
              </a:solidFill>
              <a:latin typeface="Calibri" charset="0"/>
              <a:ea typeface="Calibri" charset="0"/>
              <a:cs typeface="Calibri" charset="0"/>
            </a:endParaRPr>
          </a:p>
          <a:p>
            <a:pPr eaLnBrk="1" hangingPunct="1"/>
            <a:r>
              <a:rPr lang="en-US" altLang="x-none" sz="1200" b="1" dirty="0">
                <a:solidFill>
                  <a:srgbClr val="006198"/>
                </a:solidFill>
                <a:latin typeface="Calibri"/>
                <a:ea typeface="Calibri"/>
                <a:cs typeface="Calibri"/>
              </a:rPr>
              <a:t>Champion</a:t>
            </a:r>
            <a:r>
              <a:rPr lang="en-US" altLang="x-none" sz="1000" b="1" dirty="0">
                <a:solidFill>
                  <a:srgbClr val="006198"/>
                </a:solidFill>
                <a:latin typeface="Calibri"/>
                <a:ea typeface="Calibri"/>
                <a:cs typeface="Calibri"/>
              </a:rPr>
              <a:t>: </a:t>
            </a:r>
            <a:r>
              <a:rPr lang="en-US" altLang="x-none" sz="1000" b="1" dirty="0">
                <a:latin typeface="Calibri"/>
                <a:ea typeface="Calibri"/>
                <a:cs typeface="Calibri"/>
              </a:rPr>
              <a:t> </a:t>
            </a:r>
            <a:r>
              <a:rPr lang="en-US" altLang="x-none" sz="1100" dirty="0">
                <a:latin typeface="Calibri"/>
                <a:ea typeface="Calibri"/>
                <a:cs typeface="Calibri"/>
              </a:rPr>
              <a:t>x</a:t>
            </a:r>
          </a:p>
        </p:txBody>
      </p:sp>
      <p:sp>
        <p:nvSpPr>
          <p:cNvPr id="3085" name="Rectangle 13"/>
          <p:cNvSpPr>
            <a:spLocks noChangeArrowheads="1"/>
          </p:cNvSpPr>
          <p:nvPr/>
        </p:nvSpPr>
        <p:spPr bwMode="auto">
          <a:xfrm>
            <a:off x="152400" y="3597275"/>
            <a:ext cx="4267200" cy="942975"/>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x-none" altLang="x-none" sz="1000" b="1">
              <a:latin typeface="Calibri" charset="0"/>
              <a:ea typeface="Calibri" charset="0"/>
              <a:cs typeface="Calibri" charset="0"/>
            </a:endParaRPr>
          </a:p>
        </p:txBody>
      </p:sp>
      <p:sp>
        <p:nvSpPr>
          <p:cNvPr id="3086" name="Rectangle 14"/>
          <p:cNvSpPr>
            <a:spLocks noChangeArrowheads="1"/>
          </p:cNvSpPr>
          <p:nvPr/>
        </p:nvSpPr>
        <p:spPr bwMode="auto">
          <a:xfrm>
            <a:off x="4495800" y="2908300"/>
            <a:ext cx="1884555" cy="27699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1440" tIns="45720" rIns="91440" bIns="45720" anchor="t">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x-none" sz="1200" b="1" dirty="0">
                <a:solidFill>
                  <a:srgbClr val="006198"/>
                </a:solidFill>
                <a:latin typeface="Calibri"/>
                <a:ea typeface="Calibri"/>
                <a:cs typeface="Calibri"/>
              </a:rPr>
              <a:t>Project Scope/Boundaries:</a:t>
            </a:r>
          </a:p>
        </p:txBody>
      </p:sp>
      <p:sp>
        <p:nvSpPr>
          <p:cNvPr id="3087" name="Text Box 15"/>
          <p:cNvSpPr txBox="1">
            <a:spLocks noChangeArrowheads="1"/>
          </p:cNvSpPr>
          <p:nvPr/>
        </p:nvSpPr>
        <p:spPr bwMode="auto">
          <a:xfrm>
            <a:off x="4572000" y="3216275"/>
            <a:ext cx="4267200" cy="765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x-none" sz="1100" b="1">
                <a:latin typeface="Calibri" charset="0"/>
                <a:ea typeface="Calibri" charset="0"/>
                <a:cs typeface="Calibri" charset="0"/>
              </a:rPr>
              <a:t>Process Start:</a:t>
            </a:r>
            <a:r>
              <a:rPr lang="en-US" altLang="x-none" sz="1100">
                <a:latin typeface="Calibri" charset="0"/>
                <a:ea typeface="Calibri" charset="0"/>
                <a:cs typeface="Calibri" charset="0"/>
              </a:rPr>
              <a:t> x </a:t>
            </a:r>
          </a:p>
          <a:p>
            <a:pPr eaLnBrk="1" hangingPunct="1"/>
            <a:r>
              <a:rPr lang="en-US" altLang="x-none" sz="1100" b="1">
                <a:latin typeface="Calibri" charset="0"/>
                <a:ea typeface="Calibri" charset="0"/>
                <a:cs typeface="Calibri" charset="0"/>
              </a:rPr>
              <a:t>Process Stop: </a:t>
            </a:r>
            <a:r>
              <a:rPr lang="en-US" altLang="x-none" sz="1100">
                <a:latin typeface="Calibri" charset="0"/>
                <a:ea typeface="Calibri" charset="0"/>
                <a:cs typeface="Calibri" charset="0"/>
              </a:rPr>
              <a:t>x</a:t>
            </a:r>
          </a:p>
          <a:p>
            <a:pPr eaLnBrk="1" hangingPunct="1"/>
            <a:r>
              <a:rPr lang="en-US" altLang="x-none" sz="1100" b="1">
                <a:latin typeface="Calibri" charset="0"/>
                <a:ea typeface="Calibri" charset="0"/>
                <a:cs typeface="Calibri" charset="0"/>
              </a:rPr>
              <a:t>In Scope:</a:t>
            </a:r>
            <a:r>
              <a:rPr lang="en-US" altLang="x-none" sz="1100">
                <a:latin typeface="Calibri" charset="0"/>
                <a:ea typeface="Calibri" charset="0"/>
                <a:cs typeface="Calibri" charset="0"/>
              </a:rPr>
              <a:t> x </a:t>
            </a:r>
          </a:p>
          <a:p>
            <a:pPr eaLnBrk="1" hangingPunct="1"/>
            <a:r>
              <a:rPr lang="en-US" altLang="x-none" sz="1100" b="1">
                <a:latin typeface="Calibri" charset="0"/>
                <a:ea typeface="Calibri" charset="0"/>
                <a:cs typeface="Calibri" charset="0"/>
              </a:rPr>
              <a:t>Out of Scope: </a:t>
            </a:r>
            <a:r>
              <a:rPr lang="en-US" altLang="x-none" sz="1100">
                <a:latin typeface="Calibri" charset="0"/>
                <a:ea typeface="Calibri" charset="0"/>
                <a:cs typeface="Calibri" charset="0"/>
              </a:rPr>
              <a:t>x</a:t>
            </a:r>
          </a:p>
        </p:txBody>
      </p:sp>
      <p:sp>
        <p:nvSpPr>
          <p:cNvPr id="3088" name="Rectangle 16"/>
          <p:cNvSpPr>
            <a:spLocks noChangeArrowheads="1"/>
          </p:cNvSpPr>
          <p:nvPr/>
        </p:nvSpPr>
        <p:spPr bwMode="auto">
          <a:xfrm>
            <a:off x="4495800" y="1768475"/>
            <a:ext cx="4419600" cy="106680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x-none" altLang="x-none" sz="1000" b="1">
              <a:latin typeface="Calibri" charset="0"/>
              <a:ea typeface="Calibri" charset="0"/>
              <a:cs typeface="Calibri" charset="0"/>
            </a:endParaRPr>
          </a:p>
        </p:txBody>
      </p:sp>
      <p:sp>
        <p:nvSpPr>
          <p:cNvPr id="3089" name="Rectangle 17"/>
          <p:cNvSpPr>
            <a:spLocks noChangeArrowheads="1"/>
          </p:cNvSpPr>
          <p:nvPr/>
        </p:nvSpPr>
        <p:spPr bwMode="auto">
          <a:xfrm>
            <a:off x="4572000" y="1768475"/>
            <a:ext cx="4230688" cy="10366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1440" tIns="45720" rIns="91440" bIns="45720" anchor="t">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x-none" sz="1200" b="1" dirty="0">
                <a:solidFill>
                  <a:srgbClr val="006198"/>
                </a:solidFill>
                <a:latin typeface="Calibri"/>
                <a:ea typeface="Calibri"/>
                <a:cs typeface="Calibri"/>
              </a:rPr>
              <a:t>Milestones/Timeline</a:t>
            </a:r>
            <a:r>
              <a:rPr lang="en-US" altLang="x-none" sz="1000" b="1" dirty="0">
                <a:solidFill>
                  <a:srgbClr val="006198"/>
                </a:solidFill>
                <a:latin typeface="Calibri"/>
                <a:ea typeface="Calibri"/>
                <a:cs typeface="Calibri"/>
              </a:rPr>
              <a:t>:   </a:t>
            </a:r>
            <a:r>
              <a:rPr lang="en-US" altLang="x-none" sz="1000" b="1" dirty="0">
                <a:latin typeface="Calibri"/>
                <a:ea typeface="Calibri"/>
                <a:cs typeface="Calibri"/>
              </a:rPr>
              <a:t>            </a:t>
            </a:r>
            <a:r>
              <a:rPr lang="en-US" altLang="x-none" sz="1200" b="1" i="1" u="sng" dirty="0">
                <a:latin typeface="Calibri"/>
                <a:ea typeface="Calibri"/>
                <a:cs typeface="Calibri"/>
              </a:rPr>
              <a:t>Scheduled</a:t>
            </a:r>
            <a:r>
              <a:rPr lang="en-US" altLang="x-none" sz="1000" b="1" i="1" u="sng" dirty="0">
                <a:latin typeface="Calibri"/>
                <a:ea typeface="Calibri"/>
                <a:cs typeface="Calibri"/>
              </a:rPr>
              <a:t>                                          A</a:t>
            </a:r>
            <a:r>
              <a:rPr lang="en-US" altLang="x-none" sz="1200" b="1" i="1" u="sng" dirty="0">
                <a:latin typeface="Calibri"/>
                <a:ea typeface="Calibri"/>
                <a:cs typeface="Calibri"/>
              </a:rPr>
              <a:t>ctual</a:t>
            </a:r>
          </a:p>
          <a:p>
            <a:pPr eaLnBrk="1" hangingPunct="1"/>
            <a:r>
              <a:rPr lang="en-US" altLang="x-none" sz="1000" b="1" i="1" dirty="0">
                <a:latin typeface="Calibri" charset="0"/>
                <a:ea typeface="Calibri" charset="0"/>
                <a:cs typeface="Calibri" charset="0"/>
              </a:rPr>
              <a:t>Define Tollgate Review:    	x		x</a:t>
            </a:r>
          </a:p>
          <a:p>
            <a:pPr eaLnBrk="1" hangingPunct="1"/>
            <a:r>
              <a:rPr lang="en-US" altLang="x-none" sz="1000" b="1" i="1" dirty="0">
                <a:latin typeface="Calibri" charset="0"/>
                <a:ea typeface="Calibri" charset="0"/>
                <a:cs typeface="Calibri" charset="0"/>
              </a:rPr>
              <a:t>Measure Tollgate Review: 	x</a:t>
            </a:r>
          </a:p>
          <a:p>
            <a:pPr eaLnBrk="1" hangingPunct="1"/>
            <a:r>
              <a:rPr lang="en-US" altLang="x-none" sz="1000" b="1" i="1" dirty="0">
                <a:latin typeface="Calibri" charset="0"/>
                <a:ea typeface="Calibri" charset="0"/>
                <a:cs typeface="Calibri" charset="0"/>
              </a:rPr>
              <a:t>Analyze Tollgate Review:  	x</a:t>
            </a:r>
          </a:p>
          <a:p>
            <a:pPr eaLnBrk="1" hangingPunct="1"/>
            <a:r>
              <a:rPr lang="en-US" altLang="x-none" sz="1000" b="1" i="1" dirty="0">
                <a:latin typeface="Calibri" charset="0"/>
                <a:ea typeface="Calibri" charset="0"/>
                <a:cs typeface="Calibri" charset="0"/>
              </a:rPr>
              <a:t>Improve Tollgate Review:  	x</a:t>
            </a:r>
          </a:p>
          <a:p>
            <a:pPr eaLnBrk="1" hangingPunct="1"/>
            <a:r>
              <a:rPr lang="en-US" altLang="x-none" sz="1000" b="1" i="1" dirty="0">
                <a:latin typeface="Calibri" charset="0"/>
                <a:ea typeface="Calibri" charset="0"/>
                <a:cs typeface="Calibri" charset="0"/>
              </a:rPr>
              <a:t>Control Tollgate Review:  	x </a:t>
            </a:r>
          </a:p>
        </p:txBody>
      </p:sp>
      <p:sp>
        <p:nvSpPr>
          <p:cNvPr id="3090" name="Line 18"/>
          <p:cNvSpPr>
            <a:spLocks noChangeShapeType="1"/>
          </p:cNvSpPr>
          <p:nvPr/>
        </p:nvSpPr>
        <p:spPr bwMode="auto">
          <a:xfrm>
            <a:off x="8077200" y="1789113"/>
            <a:ext cx="0" cy="1046162"/>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latin typeface="Calibri" charset="0"/>
              <a:ea typeface="Calibri" charset="0"/>
              <a:cs typeface="Calibri" charset="0"/>
            </a:endParaRPr>
          </a:p>
        </p:txBody>
      </p:sp>
      <p:sp>
        <p:nvSpPr>
          <p:cNvPr id="3091" name="Rectangle 19"/>
          <p:cNvSpPr>
            <a:spLocks noChangeArrowheads="1"/>
          </p:cNvSpPr>
          <p:nvPr/>
        </p:nvSpPr>
        <p:spPr bwMode="auto">
          <a:xfrm>
            <a:off x="222250" y="2663825"/>
            <a:ext cx="800347" cy="27699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1440" tIns="45720" rIns="91440" bIns="45720" anchor="t">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x-none" sz="1200" b="1" dirty="0">
                <a:solidFill>
                  <a:srgbClr val="006198"/>
                </a:solidFill>
                <a:latin typeface="Calibri"/>
                <a:ea typeface="Calibri"/>
                <a:cs typeface="Calibri"/>
              </a:rPr>
              <a:t>Customer</a:t>
            </a:r>
          </a:p>
        </p:txBody>
      </p:sp>
      <p:sp>
        <p:nvSpPr>
          <p:cNvPr id="3092" name="Rectangle 20"/>
          <p:cNvSpPr>
            <a:spLocks noChangeArrowheads="1"/>
          </p:cNvSpPr>
          <p:nvPr/>
        </p:nvSpPr>
        <p:spPr bwMode="auto">
          <a:xfrm>
            <a:off x="212251" y="5546725"/>
            <a:ext cx="1490023" cy="276999"/>
          </a:xfrm>
          <a:prstGeom prst="rect">
            <a:avLst/>
          </a:pr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12700">
                <a:solidFill>
                  <a:srgbClr val="C0C0C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1440" tIns="45720" rIns="91440" bIns="45720" anchor="t">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altLang="x-none" sz="1200" b="1" dirty="0">
                <a:solidFill>
                  <a:srgbClr val="006198"/>
                </a:solidFill>
                <a:latin typeface="Calibri"/>
                <a:ea typeface="Calibri"/>
                <a:cs typeface="Calibri"/>
              </a:rPr>
              <a:t>Objective Statement</a:t>
            </a:r>
          </a:p>
        </p:txBody>
      </p:sp>
      <p:sp>
        <p:nvSpPr>
          <p:cNvPr id="3093" name="Text Box 21"/>
          <p:cNvSpPr txBox="1">
            <a:spLocks noChangeArrowheads="1"/>
          </p:cNvSpPr>
          <p:nvPr/>
        </p:nvSpPr>
        <p:spPr bwMode="auto">
          <a:xfrm>
            <a:off x="457200" y="1663700"/>
            <a:ext cx="3429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x-none" altLang="x-none" sz="2400">
              <a:latin typeface="Calibri" charset="0"/>
              <a:ea typeface="Calibri" charset="0"/>
              <a:cs typeface="Calibri" charset="0"/>
            </a:endParaRPr>
          </a:p>
        </p:txBody>
      </p:sp>
      <p:sp>
        <p:nvSpPr>
          <p:cNvPr id="3094" name="Text Box 22"/>
          <p:cNvSpPr txBox="1">
            <a:spLocks noChangeArrowheads="1"/>
          </p:cNvSpPr>
          <p:nvPr/>
        </p:nvSpPr>
        <p:spPr bwMode="auto">
          <a:xfrm>
            <a:off x="233363" y="1374775"/>
            <a:ext cx="4054475"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20000"/>
              </a:spcBef>
            </a:pPr>
            <a:r>
              <a:rPr lang="en-US" altLang="x-none" sz="1100">
                <a:latin typeface="Calibri" charset="0"/>
                <a:ea typeface="Calibri" charset="0"/>
                <a:cs typeface="Calibri" charset="0"/>
              </a:rPr>
              <a:t>x</a:t>
            </a:r>
          </a:p>
        </p:txBody>
      </p:sp>
      <p:sp>
        <p:nvSpPr>
          <p:cNvPr id="3095" name="Text Box 23"/>
          <p:cNvSpPr txBox="1">
            <a:spLocks noChangeArrowheads="1"/>
          </p:cNvSpPr>
          <p:nvPr/>
        </p:nvSpPr>
        <p:spPr bwMode="auto">
          <a:xfrm>
            <a:off x="222250" y="2946400"/>
            <a:ext cx="38258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x-none" sz="1200" b="1">
                <a:latin typeface="Calibri" charset="0"/>
                <a:ea typeface="Calibri" charset="0"/>
                <a:cs typeface="Calibri" charset="0"/>
              </a:rPr>
              <a:t>External</a:t>
            </a:r>
            <a:r>
              <a:rPr lang="en-US" altLang="x-none" sz="1200">
                <a:latin typeface="Calibri" charset="0"/>
                <a:ea typeface="Calibri" charset="0"/>
                <a:cs typeface="Calibri" charset="0"/>
              </a:rPr>
              <a:t>: x</a:t>
            </a:r>
          </a:p>
        </p:txBody>
      </p:sp>
      <p:sp>
        <p:nvSpPr>
          <p:cNvPr id="3096" name="Text Box 24"/>
          <p:cNvSpPr txBox="1">
            <a:spLocks noChangeArrowheads="1"/>
          </p:cNvSpPr>
          <p:nvPr/>
        </p:nvSpPr>
        <p:spPr bwMode="auto">
          <a:xfrm>
            <a:off x="222250" y="3238500"/>
            <a:ext cx="406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x-none" sz="1200" b="1">
                <a:latin typeface="Calibri" charset="0"/>
                <a:ea typeface="Calibri" charset="0"/>
                <a:cs typeface="Calibri" charset="0"/>
              </a:rPr>
              <a:t>Internal</a:t>
            </a:r>
            <a:r>
              <a:rPr lang="en-US" altLang="x-none" sz="1200">
                <a:latin typeface="Calibri" charset="0"/>
                <a:ea typeface="Calibri" charset="0"/>
                <a:cs typeface="Calibri" charset="0"/>
              </a:rPr>
              <a:t>:  x</a:t>
            </a:r>
          </a:p>
        </p:txBody>
      </p:sp>
      <p:sp>
        <p:nvSpPr>
          <p:cNvPr id="3097" name="Text Box 25"/>
          <p:cNvSpPr txBox="1">
            <a:spLocks noChangeArrowheads="1"/>
          </p:cNvSpPr>
          <p:nvPr/>
        </p:nvSpPr>
        <p:spPr bwMode="auto">
          <a:xfrm>
            <a:off x="150813" y="3765550"/>
            <a:ext cx="4321175" cy="765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x-none" sz="1100" b="1">
                <a:latin typeface="Calibri" charset="0"/>
                <a:ea typeface="Calibri" charset="0"/>
                <a:cs typeface="Calibri" charset="0"/>
              </a:rPr>
              <a:t>Defects</a:t>
            </a:r>
            <a:r>
              <a:rPr lang="en-US" altLang="x-none" sz="1100">
                <a:latin typeface="Calibri" charset="0"/>
                <a:ea typeface="Calibri" charset="0"/>
                <a:cs typeface="Calibri" charset="0"/>
              </a:rPr>
              <a:t>: x</a:t>
            </a:r>
          </a:p>
          <a:p>
            <a:pPr eaLnBrk="1" hangingPunct="1"/>
            <a:r>
              <a:rPr lang="en-US" altLang="x-none" sz="1100" b="1">
                <a:latin typeface="Calibri" charset="0"/>
                <a:ea typeface="Calibri" charset="0"/>
                <a:cs typeface="Calibri" charset="0"/>
              </a:rPr>
              <a:t>Primary</a:t>
            </a:r>
            <a:r>
              <a:rPr lang="en-US" altLang="x-none" sz="1100">
                <a:latin typeface="Calibri" charset="0"/>
                <a:ea typeface="Calibri" charset="0"/>
                <a:cs typeface="Calibri" charset="0"/>
              </a:rPr>
              <a:t>: x</a:t>
            </a:r>
          </a:p>
          <a:p>
            <a:pPr eaLnBrk="1" hangingPunct="1"/>
            <a:r>
              <a:rPr lang="en-US" altLang="x-none" sz="1100" b="1">
                <a:latin typeface="Calibri" charset="0"/>
                <a:ea typeface="Calibri" charset="0"/>
                <a:cs typeface="Calibri" charset="0"/>
              </a:rPr>
              <a:t>Secondary</a:t>
            </a:r>
            <a:r>
              <a:rPr lang="en-US" altLang="x-none" sz="1100">
                <a:latin typeface="Calibri" charset="0"/>
                <a:ea typeface="Calibri" charset="0"/>
                <a:cs typeface="Calibri" charset="0"/>
              </a:rPr>
              <a:t>: x</a:t>
            </a:r>
          </a:p>
          <a:p>
            <a:pPr eaLnBrk="1" hangingPunct="1"/>
            <a:r>
              <a:rPr lang="en-US" altLang="x-none" sz="1100" b="1">
                <a:latin typeface="Calibri" charset="0"/>
                <a:ea typeface="Calibri" charset="0"/>
                <a:cs typeface="Calibri" charset="0"/>
              </a:rPr>
              <a:t>Consequential</a:t>
            </a:r>
            <a:r>
              <a:rPr lang="en-US" altLang="x-none" sz="1100">
                <a:latin typeface="Calibri" charset="0"/>
                <a:ea typeface="Calibri" charset="0"/>
                <a:cs typeface="Calibri" charset="0"/>
              </a:rPr>
              <a:t>: x</a:t>
            </a:r>
          </a:p>
        </p:txBody>
      </p:sp>
      <p:sp>
        <p:nvSpPr>
          <p:cNvPr id="3098" name="Text Box 26"/>
          <p:cNvSpPr txBox="1">
            <a:spLocks noChangeArrowheads="1"/>
          </p:cNvSpPr>
          <p:nvPr/>
        </p:nvSpPr>
        <p:spPr bwMode="auto">
          <a:xfrm>
            <a:off x="139700" y="4822825"/>
            <a:ext cx="39338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x-none" sz="1200">
                <a:latin typeface="Calibri" charset="0"/>
                <a:ea typeface="Calibri" charset="0"/>
                <a:cs typeface="Calibri" charset="0"/>
              </a:rPr>
              <a:t>x</a:t>
            </a:r>
          </a:p>
        </p:txBody>
      </p:sp>
      <p:sp>
        <p:nvSpPr>
          <p:cNvPr id="3099" name="Text Box 27"/>
          <p:cNvSpPr txBox="1">
            <a:spLocks noChangeArrowheads="1"/>
          </p:cNvSpPr>
          <p:nvPr/>
        </p:nvSpPr>
        <p:spPr bwMode="auto">
          <a:xfrm>
            <a:off x="157163" y="5740400"/>
            <a:ext cx="42894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20000"/>
              </a:spcBef>
            </a:pPr>
            <a:r>
              <a:rPr lang="en-US" altLang="x-none" sz="1200">
                <a:latin typeface="Calibri" charset="0"/>
                <a:ea typeface="Calibri" charset="0"/>
                <a:cs typeface="Calibri" charset="0"/>
              </a:rPr>
              <a:t>x</a:t>
            </a:r>
          </a:p>
        </p:txBody>
      </p:sp>
      <p:sp>
        <p:nvSpPr>
          <p:cNvPr id="3100" name="Rectangle 29"/>
          <p:cNvSpPr>
            <a:spLocks noChangeArrowheads="1"/>
          </p:cNvSpPr>
          <p:nvPr/>
        </p:nvSpPr>
        <p:spPr bwMode="auto">
          <a:xfrm>
            <a:off x="4514850" y="1181100"/>
            <a:ext cx="4225925" cy="2746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1440" tIns="45720" rIns="91440" bIns="45720" anchor="t">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x-none" sz="1200" b="1" dirty="0">
                <a:solidFill>
                  <a:srgbClr val="006198"/>
                </a:solidFill>
                <a:latin typeface="Calibri"/>
                <a:ea typeface="Calibri"/>
                <a:cs typeface="Calibri"/>
              </a:rPr>
              <a:t>Financial Impact</a:t>
            </a:r>
            <a:endParaRPr lang="en-US" altLang="x-none" sz="1000" b="1" dirty="0">
              <a:solidFill>
                <a:srgbClr val="006198"/>
              </a:solidFill>
              <a:latin typeface="Calibri"/>
              <a:ea typeface="Calibri"/>
              <a:cs typeface="Calibri"/>
            </a:endParaRPr>
          </a:p>
        </p:txBody>
      </p:sp>
      <p:sp>
        <p:nvSpPr>
          <p:cNvPr id="3101" name="Rectangle 30"/>
          <p:cNvSpPr>
            <a:spLocks noChangeArrowheads="1"/>
          </p:cNvSpPr>
          <p:nvPr/>
        </p:nvSpPr>
        <p:spPr bwMode="auto">
          <a:xfrm>
            <a:off x="4505325" y="1206500"/>
            <a:ext cx="4400550" cy="47625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x-none" altLang="x-none" sz="1000" b="1">
              <a:latin typeface="Calibri" charset="0"/>
              <a:ea typeface="Calibri" charset="0"/>
              <a:cs typeface="Calibri" charset="0"/>
            </a:endParaRPr>
          </a:p>
        </p:txBody>
      </p:sp>
      <p:sp>
        <p:nvSpPr>
          <p:cNvPr id="3102" name="Text Box 31"/>
          <p:cNvSpPr txBox="1">
            <a:spLocks noChangeArrowheads="1"/>
          </p:cNvSpPr>
          <p:nvPr/>
        </p:nvSpPr>
        <p:spPr bwMode="auto">
          <a:xfrm>
            <a:off x="4522788" y="1374775"/>
            <a:ext cx="3978275"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x-none" sz="1100">
                <a:latin typeface="Calibri" charset="0"/>
                <a:ea typeface="Calibri" charset="0"/>
                <a:cs typeface="Calibri" charset="0"/>
              </a:rPr>
              <a:t>$x</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07899C580CB0C4480908FFC2C286A52" ma:contentTypeVersion="8" ma:contentTypeDescription="Create a new document." ma:contentTypeScope="" ma:versionID="bff7f7ebcdb034f4b516ce8d930e31b5">
  <xsd:schema xmlns:xsd="http://www.w3.org/2001/XMLSchema" xmlns:xs="http://www.w3.org/2001/XMLSchema" xmlns:p="http://schemas.microsoft.com/office/2006/metadata/properties" xmlns:ns2="54a85b43-e484-4e23-8a6a-a07a2ddf1fbd" xmlns:ns3="b3eb33db-f301-4cf0-bf6a-881ba77f7602" targetNamespace="http://schemas.microsoft.com/office/2006/metadata/properties" ma:root="true" ma:fieldsID="6f23a9b6867f7262c3f8f1d38cad4586" ns2:_="" ns3:_="">
    <xsd:import namespace="54a85b43-e484-4e23-8a6a-a07a2ddf1fbd"/>
    <xsd:import namespace="b3eb33db-f301-4cf0-bf6a-881ba77f7602"/>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a85b43-e484-4e23-8a6a-a07a2ddf1fbd"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3eb33db-f301-4cf0-bf6a-881ba77f760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SearchProperties" ma:index="1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A596E02-5318-4ABE-81BA-A6B85ABBF7D4}">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F3498E56-E248-4E60-9C1D-0D28FDA19EA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4a85b43-e484-4e23-8a6a-a07a2ddf1fbd"/>
    <ds:schemaRef ds:uri="b3eb33db-f301-4cf0-bf6a-881ba77f760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BC59AA0-4F52-467D-904B-B4DBD3B31BE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65</TotalTime>
  <Words>477</Words>
  <Application>Microsoft Office PowerPoint</Application>
  <PresentationFormat>On-screen Show (4:3)</PresentationFormat>
  <Paragraphs>68</Paragraphs>
  <Slides>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Default Design</vt:lpstr>
      <vt:lpstr>PowerPoint Presentation</vt:lpstr>
      <vt:lpstr>PowerPoint Presentation</vt:lpstr>
    </vt:vector>
  </TitlesOfParts>
  <Company>BMG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BrianW</dc:creator>
  <cp:lastModifiedBy>Waldemar Wasiuk</cp:lastModifiedBy>
  <cp:revision>45</cp:revision>
  <dcterms:created xsi:type="dcterms:W3CDTF">2007-02-17T00:04:45Z</dcterms:created>
  <dcterms:modified xsi:type="dcterms:W3CDTF">2024-09-24T10:32:55Z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0x010100A07899C580CB0C4480908FFC2C286A52</vt:lpwstr>
  </property>
</Properties>
</file>